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0"/>
  </p:notesMasterIdLst>
  <p:sldIdLst>
    <p:sldId id="291" r:id="rId2"/>
    <p:sldId id="257" r:id="rId3"/>
    <p:sldId id="293" r:id="rId4"/>
    <p:sldId id="295" r:id="rId5"/>
    <p:sldId id="296" r:id="rId6"/>
    <p:sldId id="299" r:id="rId7"/>
    <p:sldId id="300" r:id="rId8"/>
    <p:sldId id="361" r:id="rId9"/>
  </p:sldIdLst>
  <p:sldSz cx="9144000" cy="5143500" type="screen16x9"/>
  <p:notesSz cx="6858000" cy="9144000"/>
  <p:embeddedFontLst>
    <p:embeddedFont>
      <p:font typeface="Fira Sans" panose="020B0503050000020004" pitchFamily="34" charset="0"/>
      <p:regular r:id="rId11"/>
      <p:bold r:id="rId12"/>
      <p:italic r:id="rId13"/>
      <p:boldItalic r:id="rId14"/>
    </p:embeddedFont>
    <p:embeddedFont>
      <p:font typeface="Roboto" panose="02000000000000000000" pitchFamily="2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Tan" initials="KT" lastIdx="6" clrIdx="0">
    <p:extLst>
      <p:ext uri="{19B8F6BF-5375-455C-9EA6-DF929625EA0E}">
        <p15:presenceInfo xmlns:p15="http://schemas.microsoft.com/office/powerpoint/2012/main" userId="S::ktan@vera.org::cbfef480-212d-41e5-a61d-c944e9b5a35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09179C-C3CD-47E7-8843-76CE7CD28F2A}" v="17" dt="2023-03-06T05:00:18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2" d="100"/>
          <a:sy n="82" d="100"/>
        </p:scale>
        <p:origin x="82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Keenan" userId="f933654a0b44d63f" providerId="LiveId" clId="{D909179C-C3CD-47E7-8843-76CE7CD28F2A}"/>
    <pc:docChg chg="undo custSel delSld modSld">
      <pc:chgData name="Kevin Keenan" userId="f933654a0b44d63f" providerId="LiveId" clId="{D909179C-C3CD-47E7-8843-76CE7CD28F2A}" dt="2023-03-06T05:20:50.684" v="464" actId="1076"/>
      <pc:docMkLst>
        <pc:docMk/>
      </pc:docMkLst>
      <pc:sldChg chg="modSp mod">
        <pc:chgData name="Kevin Keenan" userId="f933654a0b44d63f" providerId="LiveId" clId="{D909179C-C3CD-47E7-8843-76CE7CD28F2A}" dt="2023-03-06T04:32:46.433" v="46" actId="14100"/>
        <pc:sldMkLst>
          <pc:docMk/>
          <pc:sldMk cId="0" sldId="257"/>
        </pc:sldMkLst>
        <pc:grpChg chg="mod">
          <ac:chgData name="Kevin Keenan" userId="f933654a0b44d63f" providerId="LiveId" clId="{D909179C-C3CD-47E7-8843-76CE7CD28F2A}" dt="2023-03-06T04:32:46.433" v="46" actId="14100"/>
          <ac:grpSpMkLst>
            <pc:docMk/>
            <pc:sldMk cId="0" sldId="257"/>
            <ac:grpSpMk id="66" creationId="{00000000-0000-0000-0000-000000000000}"/>
          </ac:grpSpMkLst>
        </pc:grpChg>
        <pc:picChg chg="mod">
          <ac:chgData name="Kevin Keenan" userId="f933654a0b44d63f" providerId="LiveId" clId="{D909179C-C3CD-47E7-8843-76CE7CD28F2A}" dt="2023-03-06T04:32:36.543" v="44" actId="14100"/>
          <ac:picMkLst>
            <pc:docMk/>
            <pc:sldMk cId="0" sldId="257"/>
            <ac:picMk id="3" creationId="{6BDC7F6E-F8FE-49E4-ADAD-074959703DAC}"/>
          </ac:picMkLst>
        </pc:picChg>
      </pc:sldChg>
      <pc:sldChg chg="del">
        <pc:chgData name="Kevin Keenan" userId="f933654a0b44d63f" providerId="LiveId" clId="{D909179C-C3CD-47E7-8843-76CE7CD28F2A}" dt="2023-03-06T04:41:46.217" v="128" actId="47"/>
        <pc:sldMkLst>
          <pc:docMk/>
          <pc:sldMk cId="1805864842" sldId="290"/>
        </pc:sldMkLst>
      </pc:sldChg>
      <pc:sldChg chg="modSp mod">
        <pc:chgData name="Kevin Keenan" userId="f933654a0b44d63f" providerId="LiveId" clId="{D909179C-C3CD-47E7-8843-76CE7CD28F2A}" dt="2023-03-06T05:20:50.684" v="464" actId="1076"/>
        <pc:sldMkLst>
          <pc:docMk/>
          <pc:sldMk cId="3126807766" sldId="291"/>
        </pc:sldMkLst>
        <pc:spChg chg="mod">
          <ac:chgData name="Kevin Keenan" userId="f933654a0b44d63f" providerId="LiveId" clId="{D909179C-C3CD-47E7-8843-76CE7CD28F2A}" dt="2023-03-06T04:31:06.376" v="39" actId="20577"/>
          <ac:spMkLst>
            <pc:docMk/>
            <pc:sldMk cId="3126807766" sldId="291"/>
            <ac:spMk id="2" creationId="{667FC10E-443E-4D5B-84B3-4E1ACA6273F4}"/>
          </ac:spMkLst>
        </pc:spChg>
        <pc:picChg chg="mod">
          <ac:chgData name="Kevin Keenan" userId="f933654a0b44d63f" providerId="LiveId" clId="{D909179C-C3CD-47E7-8843-76CE7CD28F2A}" dt="2023-03-06T05:20:50.684" v="464" actId="1076"/>
          <ac:picMkLst>
            <pc:docMk/>
            <pc:sldMk cId="3126807766" sldId="291"/>
            <ac:picMk id="4" creationId="{4CDFACFA-1333-4EFE-A34C-54002D93C5A2}"/>
          </ac:picMkLst>
        </pc:picChg>
      </pc:sldChg>
      <pc:sldChg chg="del">
        <pc:chgData name="Kevin Keenan" userId="f933654a0b44d63f" providerId="LiveId" clId="{D909179C-C3CD-47E7-8843-76CE7CD28F2A}" dt="2023-03-06T04:31:22.825" v="40" actId="2696"/>
        <pc:sldMkLst>
          <pc:docMk/>
          <pc:sldMk cId="2977377459" sldId="292"/>
        </pc:sldMkLst>
      </pc:sldChg>
      <pc:sldChg chg="addSp delSp modSp mod">
        <pc:chgData name="Kevin Keenan" userId="f933654a0b44d63f" providerId="LiveId" clId="{D909179C-C3CD-47E7-8843-76CE7CD28F2A}" dt="2023-03-06T05:01:56.138" v="320" actId="20577"/>
        <pc:sldMkLst>
          <pc:docMk/>
          <pc:sldMk cId="3178418051" sldId="293"/>
        </pc:sldMkLst>
        <pc:spChg chg="mod">
          <ac:chgData name="Kevin Keenan" userId="f933654a0b44d63f" providerId="LiveId" clId="{D909179C-C3CD-47E7-8843-76CE7CD28F2A}" dt="2023-03-06T04:45:39.313" v="178" actId="1076"/>
          <ac:spMkLst>
            <pc:docMk/>
            <pc:sldMk cId="3178418051" sldId="293"/>
            <ac:spMk id="24" creationId="{07A89A55-94A5-480D-9555-3BA6656ED952}"/>
          </ac:spMkLst>
        </pc:spChg>
        <pc:spChg chg="mod">
          <ac:chgData name="Kevin Keenan" userId="f933654a0b44d63f" providerId="LiveId" clId="{D909179C-C3CD-47E7-8843-76CE7CD28F2A}" dt="2023-03-06T04:45:39.313" v="178" actId="1076"/>
          <ac:spMkLst>
            <pc:docMk/>
            <pc:sldMk cId="3178418051" sldId="293"/>
            <ac:spMk id="25" creationId="{A08E49DC-26C4-4CEF-A4F8-E8C75BFB5A32}"/>
          </ac:spMkLst>
        </pc:spChg>
        <pc:spChg chg="mod">
          <ac:chgData name="Kevin Keenan" userId="f933654a0b44d63f" providerId="LiveId" clId="{D909179C-C3CD-47E7-8843-76CE7CD28F2A}" dt="2023-03-06T04:45:06.706" v="176" actId="1076"/>
          <ac:spMkLst>
            <pc:docMk/>
            <pc:sldMk cId="3178418051" sldId="293"/>
            <ac:spMk id="26" creationId="{107FD26D-FFC8-4A65-B951-6FEDCB516801}"/>
          </ac:spMkLst>
        </pc:spChg>
        <pc:spChg chg="mod">
          <ac:chgData name="Kevin Keenan" userId="f933654a0b44d63f" providerId="LiveId" clId="{D909179C-C3CD-47E7-8843-76CE7CD28F2A}" dt="2023-03-06T04:46:09.298" v="186" actId="1076"/>
          <ac:spMkLst>
            <pc:docMk/>
            <pc:sldMk cId="3178418051" sldId="293"/>
            <ac:spMk id="40" creationId="{6266B888-6460-4C52-BFF8-7E465AFD9C3D}"/>
          </ac:spMkLst>
        </pc:spChg>
        <pc:spChg chg="mod">
          <ac:chgData name="Kevin Keenan" userId="f933654a0b44d63f" providerId="LiveId" clId="{D909179C-C3CD-47E7-8843-76CE7CD28F2A}" dt="2023-03-06T04:56:49.026" v="290" actId="1076"/>
          <ac:spMkLst>
            <pc:docMk/>
            <pc:sldMk cId="3178418051" sldId="293"/>
            <ac:spMk id="46" creationId="{D3983377-3E6F-4B37-B138-C9BD53432F29}"/>
          </ac:spMkLst>
        </pc:spChg>
        <pc:spChg chg="mod">
          <ac:chgData name="Kevin Keenan" userId="f933654a0b44d63f" providerId="LiveId" clId="{D909179C-C3CD-47E7-8843-76CE7CD28F2A}" dt="2023-03-06T04:56:49.026" v="290" actId="1076"/>
          <ac:spMkLst>
            <pc:docMk/>
            <pc:sldMk cId="3178418051" sldId="293"/>
            <ac:spMk id="48" creationId="{54316681-2475-4616-8D87-BBC1F5E77172}"/>
          </ac:spMkLst>
        </pc:spChg>
        <pc:spChg chg="mod">
          <ac:chgData name="Kevin Keenan" userId="f933654a0b44d63f" providerId="LiveId" clId="{D909179C-C3CD-47E7-8843-76CE7CD28F2A}" dt="2023-03-06T05:01:56.138" v="320" actId="20577"/>
          <ac:spMkLst>
            <pc:docMk/>
            <pc:sldMk cId="3178418051" sldId="293"/>
            <ac:spMk id="51" creationId="{F51A2038-A811-4A49-8FE0-AC530898CFAA}"/>
          </ac:spMkLst>
        </pc:spChg>
        <pc:grpChg chg="del mod">
          <ac:chgData name="Kevin Keenan" userId="f933654a0b44d63f" providerId="LiveId" clId="{D909179C-C3CD-47E7-8843-76CE7CD28F2A}" dt="2023-03-06T04:44:56.806" v="175" actId="478"/>
          <ac:grpSpMkLst>
            <pc:docMk/>
            <pc:sldMk cId="3178418051" sldId="293"/>
            <ac:grpSpMk id="3" creationId="{FFCB5785-FA2A-4996-BC3F-1ADFEF5BDC88}"/>
          </ac:grpSpMkLst>
        </pc:grpChg>
        <pc:picChg chg="add mod">
          <ac:chgData name="Kevin Keenan" userId="f933654a0b44d63f" providerId="LiveId" clId="{D909179C-C3CD-47E7-8843-76CE7CD28F2A}" dt="2023-03-06T04:56:53.166" v="291" actId="14100"/>
          <ac:picMkLst>
            <pc:docMk/>
            <pc:sldMk cId="3178418051" sldId="293"/>
            <ac:picMk id="4" creationId="{A9987D84-C936-93C1-A258-D18A680B10BE}"/>
          </ac:picMkLst>
        </pc:picChg>
        <pc:picChg chg="del mod">
          <ac:chgData name="Kevin Keenan" userId="f933654a0b44d63f" providerId="LiveId" clId="{D909179C-C3CD-47E7-8843-76CE7CD28F2A}" dt="2023-03-06T04:44:52.855" v="174" actId="478"/>
          <ac:picMkLst>
            <pc:docMk/>
            <pc:sldMk cId="3178418051" sldId="293"/>
            <ac:picMk id="17" creationId="{C2149696-7C4D-4B21-99FD-FA94E3E579C3}"/>
          </ac:picMkLst>
        </pc:picChg>
        <pc:picChg chg="mod">
          <ac:chgData name="Kevin Keenan" userId="f933654a0b44d63f" providerId="LiveId" clId="{D909179C-C3CD-47E7-8843-76CE7CD28F2A}" dt="2023-03-06T04:56:49.026" v="290" actId="1076"/>
          <ac:picMkLst>
            <pc:docMk/>
            <pc:sldMk cId="3178418051" sldId="293"/>
            <ac:picMk id="45" creationId="{3185894A-0318-49F7-8858-DF43CC0E88A2}"/>
          </ac:picMkLst>
        </pc:picChg>
        <pc:picChg chg="mod">
          <ac:chgData name="Kevin Keenan" userId="f933654a0b44d63f" providerId="LiveId" clId="{D909179C-C3CD-47E7-8843-76CE7CD28F2A}" dt="2023-03-06T04:56:49.026" v="290" actId="1076"/>
          <ac:picMkLst>
            <pc:docMk/>
            <pc:sldMk cId="3178418051" sldId="293"/>
            <ac:picMk id="50" creationId="{50179F8C-A8F4-47DA-9952-8508B1632FB2}"/>
          </ac:picMkLst>
        </pc:picChg>
        <pc:picChg chg="mod">
          <ac:chgData name="Kevin Keenan" userId="f933654a0b44d63f" providerId="LiveId" clId="{D909179C-C3CD-47E7-8843-76CE7CD28F2A}" dt="2023-03-06T04:56:49.026" v="290" actId="1076"/>
          <ac:picMkLst>
            <pc:docMk/>
            <pc:sldMk cId="3178418051" sldId="293"/>
            <ac:picMk id="53" creationId="{C4308ED5-E2E4-468C-B09A-8B5D2D520C8F}"/>
          </ac:picMkLst>
        </pc:picChg>
      </pc:sldChg>
      <pc:sldChg chg="addSp delSp modSp mod">
        <pc:chgData name="Kevin Keenan" userId="f933654a0b44d63f" providerId="LiveId" clId="{D909179C-C3CD-47E7-8843-76CE7CD28F2A}" dt="2023-03-06T05:06:54.085" v="352" actId="14100"/>
        <pc:sldMkLst>
          <pc:docMk/>
          <pc:sldMk cId="412489001" sldId="295"/>
        </pc:sldMkLst>
        <pc:spChg chg="add del mod topLvl">
          <ac:chgData name="Kevin Keenan" userId="f933654a0b44d63f" providerId="LiveId" clId="{D909179C-C3CD-47E7-8843-76CE7CD28F2A}" dt="2023-03-06T04:36:29.923" v="79" actId="478"/>
          <ac:spMkLst>
            <pc:docMk/>
            <pc:sldMk cId="412489001" sldId="295"/>
            <ac:spMk id="3" creationId="{C7D89D50-8A78-273E-34FF-948E9863D2BE}"/>
          </ac:spMkLst>
        </pc:spChg>
        <pc:spChg chg="add del mod topLvl">
          <ac:chgData name="Kevin Keenan" userId="f933654a0b44d63f" providerId="LiveId" clId="{D909179C-C3CD-47E7-8843-76CE7CD28F2A}" dt="2023-03-06T04:47:19.686" v="197" actId="478"/>
          <ac:spMkLst>
            <pc:docMk/>
            <pc:sldMk cId="412489001" sldId="295"/>
            <ac:spMk id="5" creationId="{E11878A4-FDA5-D25F-6CAC-A64A803B12D5}"/>
          </ac:spMkLst>
        </pc:spChg>
        <pc:spChg chg="del mod">
          <ac:chgData name="Kevin Keenan" userId="f933654a0b44d63f" providerId="LiveId" clId="{D909179C-C3CD-47E7-8843-76CE7CD28F2A}" dt="2023-03-06T04:35:15.854" v="65" actId="478"/>
          <ac:spMkLst>
            <pc:docMk/>
            <pc:sldMk cId="412489001" sldId="295"/>
            <ac:spMk id="19" creationId="{5743FEA7-7120-40B4-88D0-834A1863F441}"/>
          </ac:spMkLst>
        </pc:spChg>
        <pc:spChg chg="mod">
          <ac:chgData name="Kevin Keenan" userId="f933654a0b44d63f" providerId="LiveId" clId="{D909179C-C3CD-47E7-8843-76CE7CD28F2A}" dt="2023-03-06T05:06:33.531" v="349" actId="14100"/>
          <ac:spMkLst>
            <pc:docMk/>
            <pc:sldMk cId="412489001" sldId="295"/>
            <ac:spMk id="21" creationId="{52389F67-F925-4EB9-A314-19154F170338}"/>
          </ac:spMkLst>
        </pc:spChg>
        <pc:spChg chg="mod">
          <ac:chgData name="Kevin Keenan" userId="f933654a0b44d63f" providerId="LiveId" clId="{D909179C-C3CD-47E7-8843-76CE7CD28F2A}" dt="2023-03-06T05:06:33.531" v="349" actId="14100"/>
          <ac:spMkLst>
            <pc:docMk/>
            <pc:sldMk cId="412489001" sldId="295"/>
            <ac:spMk id="27" creationId="{E6D906B2-FCC8-4217-9678-3DDD2B083481}"/>
          </ac:spMkLst>
        </pc:spChg>
        <pc:spChg chg="mod">
          <ac:chgData name="Kevin Keenan" userId="f933654a0b44d63f" providerId="LiveId" clId="{D909179C-C3CD-47E7-8843-76CE7CD28F2A}" dt="2023-03-06T04:47:47.210" v="209" actId="1076"/>
          <ac:spMkLst>
            <pc:docMk/>
            <pc:sldMk cId="412489001" sldId="295"/>
            <ac:spMk id="40" creationId="{6266B888-6460-4C52-BFF8-7E465AFD9C3D}"/>
          </ac:spMkLst>
        </pc:spChg>
        <pc:spChg chg="mod">
          <ac:chgData name="Kevin Keenan" userId="f933654a0b44d63f" providerId="LiveId" clId="{D909179C-C3CD-47E7-8843-76CE7CD28F2A}" dt="2023-03-06T05:06:33.531" v="349" actId="14100"/>
          <ac:spMkLst>
            <pc:docMk/>
            <pc:sldMk cId="412489001" sldId="295"/>
            <ac:spMk id="46" creationId="{D3983377-3E6F-4B37-B138-C9BD53432F29}"/>
          </ac:spMkLst>
        </pc:spChg>
        <pc:grpChg chg="add del mod">
          <ac:chgData name="Kevin Keenan" userId="f933654a0b44d63f" providerId="LiveId" clId="{D909179C-C3CD-47E7-8843-76CE7CD28F2A}" dt="2023-03-06T04:36:20.712" v="76" actId="165"/>
          <ac:grpSpMkLst>
            <pc:docMk/>
            <pc:sldMk cId="412489001" sldId="295"/>
            <ac:grpSpMk id="2" creationId="{1496A283-F493-56B2-74DE-856398A12137}"/>
          </ac:grpSpMkLst>
        </pc:grpChg>
        <pc:picChg chg="del mod">
          <ac:chgData name="Kevin Keenan" userId="f933654a0b44d63f" providerId="LiveId" clId="{D909179C-C3CD-47E7-8843-76CE7CD28F2A}" dt="2023-03-06T04:50:45.913" v="236" actId="478"/>
          <ac:picMkLst>
            <pc:docMk/>
            <pc:sldMk cId="412489001" sldId="295"/>
            <ac:picMk id="4" creationId="{F2AC02A7-4ECC-447B-8673-7330D0A6B768}"/>
          </ac:picMkLst>
        </pc:picChg>
        <pc:picChg chg="add mod">
          <ac:chgData name="Kevin Keenan" userId="f933654a0b44d63f" providerId="LiveId" clId="{D909179C-C3CD-47E7-8843-76CE7CD28F2A}" dt="2023-03-06T05:06:54.085" v="352" actId="14100"/>
          <ac:picMkLst>
            <pc:docMk/>
            <pc:sldMk cId="412489001" sldId="295"/>
            <ac:picMk id="7" creationId="{5A312E5D-8DA3-5916-E112-96E7D5DA8E13}"/>
          </ac:picMkLst>
        </pc:picChg>
        <pc:picChg chg="add mod">
          <ac:chgData name="Kevin Keenan" userId="f933654a0b44d63f" providerId="LiveId" clId="{D909179C-C3CD-47E7-8843-76CE7CD28F2A}" dt="2023-03-06T05:06:39.459" v="350" actId="1076"/>
          <ac:picMkLst>
            <pc:docMk/>
            <pc:sldMk cId="412489001" sldId="295"/>
            <ac:picMk id="8" creationId="{925C26EC-B2E4-2BF7-76B2-493A21A170B2}"/>
          </ac:picMkLst>
        </pc:picChg>
        <pc:picChg chg="add mod">
          <ac:chgData name="Kevin Keenan" userId="f933654a0b44d63f" providerId="LiveId" clId="{D909179C-C3CD-47E7-8843-76CE7CD28F2A}" dt="2023-03-06T05:06:39.459" v="350" actId="1076"/>
          <ac:picMkLst>
            <pc:docMk/>
            <pc:sldMk cId="412489001" sldId="295"/>
            <ac:picMk id="9" creationId="{4FEA6E8E-78DB-FB5F-E9E0-E3FFEC45899C}"/>
          </ac:picMkLst>
        </pc:picChg>
        <pc:picChg chg="del mod">
          <ac:chgData name="Kevin Keenan" userId="f933654a0b44d63f" providerId="LiveId" clId="{D909179C-C3CD-47E7-8843-76CE7CD28F2A}" dt="2023-03-06T04:47:22.092" v="198" actId="478"/>
          <ac:picMkLst>
            <pc:docMk/>
            <pc:sldMk cId="412489001" sldId="295"/>
            <ac:picMk id="20" creationId="{5C44A3F4-F4A0-4ED8-B478-F29B7AD65D4D}"/>
          </ac:picMkLst>
        </pc:picChg>
        <pc:picChg chg="del mod">
          <ac:chgData name="Kevin Keenan" userId="f933654a0b44d63f" providerId="LiveId" clId="{D909179C-C3CD-47E7-8843-76CE7CD28F2A}" dt="2023-03-06T04:50:45.913" v="236" actId="478"/>
          <ac:picMkLst>
            <pc:docMk/>
            <pc:sldMk cId="412489001" sldId="295"/>
            <ac:picMk id="45" creationId="{3185894A-0318-49F7-8858-DF43CC0E88A2}"/>
          </ac:picMkLst>
        </pc:picChg>
      </pc:sldChg>
      <pc:sldChg chg="addSp delSp modSp mod">
        <pc:chgData name="Kevin Keenan" userId="f933654a0b44d63f" providerId="LiveId" clId="{D909179C-C3CD-47E7-8843-76CE7CD28F2A}" dt="2023-03-06T05:09:08.757" v="369" actId="14100"/>
        <pc:sldMkLst>
          <pc:docMk/>
          <pc:sldMk cId="599322922" sldId="296"/>
        </pc:sldMkLst>
        <pc:spChg chg="mod">
          <ac:chgData name="Kevin Keenan" userId="f933654a0b44d63f" providerId="LiveId" clId="{D909179C-C3CD-47E7-8843-76CE7CD28F2A}" dt="2023-03-06T04:35:22.303" v="68"/>
          <ac:spMkLst>
            <pc:docMk/>
            <pc:sldMk cId="599322922" sldId="296"/>
            <ac:spMk id="5" creationId="{B8CE6690-E6D3-9D7D-CA29-44694483B09C}"/>
          </ac:spMkLst>
        </pc:spChg>
        <pc:spChg chg="mod">
          <ac:chgData name="Kevin Keenan" userId="f933654a0b44d63f" providerId="LiveId" clId="{D909179C-C3CD-47E7-8843-76CE7CD28F2A}" dt="2023-03-06T04:35:22.303" v="68"/>
          <ac:spMkLst>
            <pc:docMk/>
            <pc:sldMk cId="599322922" sldId="296"/>
            <ac:spMk id="6" creationId="{5C0DF501-B8CE-E636-3D64-5C3360472EAB}"/>
          </ac:spMkLst>
        </pc:spChg>
        <pc:spChg chg="add del mod">
          <ac:chgData name="Kevin Keenan" userId="f933654a0b44d63f" providerId="LiveId" clId="{D909179C-C3CD-47E7-8843-76CE7CD28F2A}" dt="2023-03-06T04:49:15.260" v="222" actId="478"/>
          <ac:spMkLst>
            <pc:docMk/>
            <pc:sldMk cId="599322922" sldId="296"/>
            <ac:spMk id="7" creationId="{AAF8AE9B-8286-1F93-86A2-C3FDC8A33DEE}"/>
          </ac:spMkLst>
        </pc:spChg>
        <pc:spChg chg="del">
          <ac:chgData name="Kevin Keenan" userId="f933654a0b44d63f" providerId="LiveId" clId="{D909179C-C3CD-47E7-8843-76CE7CD28F2A}" dt="2023-03-06T04:35:21.076" v="67" actId="478"/>
          <ac:spMkLst>
            <pc:docMk/>
            <pc:sldMk cId="599322922" sldId="296"/>
            <ac:spMk id="19" creationId="{5743FEA7-7120-40B4-88D0-834A1863F441}"/>
          </ac:spMkLst>
        </pc:spChg>
        <pc:spChg chg="mod">
          <ac:chgData name="Kevin Keenan" userId="f933654a0b44d63f" providerId="LiveId" clId="{D909179C-C3CD-47E7-8843-76CE7CD28F2A}" dt="2023-03-06T05:08:40.145" v="365" actId="1076"/>
          <ac:spMkLst>
            <pc:docMk/>
            <pc:sldMk cId="599322922" sldId="296"/>
            <ac:spMk id="21" creationId="{52389F67-F925-4EB9-A314-19154F170338}"/>
          </ac:spMkLst>
        </pc:spChg>
        <pc:spChg chg="mod">
          <ac:chgData name="Kevin Keenan" userId="f933654a0b44d63f" providerId="LiveId" clId="{D909179C-C3CD-47E7-8843-76CE7CD28F2A}" dt="2023-03-06T05:08:52.864" v="367" actId="1076"/>
          <ac:spMkLst>
            <pc:docMk/>
            <pc:sldMk cId="599322922" sldId="296"/>
            <ac:spMk id="27" creationId="{E6D906B2-FCC8-4217-9678-3DDD2B083481}"/>
          </ac:spMkLst>
        </pc:spChg>
        <pc:spChg chg="mod">
          <ac:chgData name="Kevin Keenan" userId="f933654a0b44d63f" providerId="LiveId" clId="{D909179C-C3CD-47E7-8843-76CE7CD28F2A}" dt="2023-03-06T04:54:42.639" v="271" actId="1076"/>
          <ac:spMkLst>
            <pc:docMk/>
            <pc:sldMk cId="599322922" sldId="296"/>
            <ac:spMk id="40" creationId="{6266B888-6460-4C52-BFF8-7E465AFD9C3D}"/>
          </ac:spMkLst>
        </pc:spChg>
        <pc:spChg chg="mod">
          <ac:chgData name="Kevin Keenan" userId="f933654a0b44d63f" providerId="LiveId" clId="{D909179C-C3CD-47E7-8843-76CE7CD28F2A}" dt="2023-03-06T05:08:31.751" v="364" actId="14100"/>
          <ac:spMkLst>
            <pc:docMk/>
            <pc:sldMk cId="599322922" sldId="296"/>
            <ac:spMk id="46" creationId="{D3983377-3E6F-4B37-B138-C9BD53432F29}"/>
          </ac:spMkLst>
        </pc:spChg>
        <pc:grpChg chg="add del mod">
          <ac:chgData name="Kevin Keenan" userId="f933654a0b44d63f" providerId="LiveId" clId="{D909179C-C3CD-47E7-8843-76CE7CD28F2A}" dt="2023-03-06T04:36:43.631" v="80" actId="478"/>
          <ac:grpSpMkLst>
            <pc:docMk/>
            <pc:sldMk cId="599322922" sldId="296"/>
            <ac:grpSpMk id="3" creationId="{8339DED6-B9A2-5498-250C-4135C2E0566D}"/>
          </ac:grpSpMkLst>
        </pc:grpChg>
        <pc:picChg chg="del mod">
          <ac:chgData name="Kevin Keenan" userId="f933654a0b44d63f" providerId="LiveId" clId="{D909179C-C3CD-47E7-8843-76CE7CD28F2A}" dt="2023-03-06T04:49:15.260" v="222" actId="478"/>
          <ac:picMkLst>
            <pc:docMk/>
            <pc:sldMk cId="599322922" sldId="296"/>
            <ac:picMk id="2" creationId="{4F68D59A-0624-44FD-93CC-17A634F9CF15}"/>
          </ac:picMkLst>
        </pc:picChg>
        <pc:picChg chg="del mod">
          <ac:chgData name="Kevin Keenan" userId="f933654a0b44d63f" providerId="LiveId" clId="{D909179C-C3CD-47E7-8843-76CE7CD28F2A}" dt="2023-03-06T04:51:12.503" v="240" actId="478"/>
          <ac:picMkLst>
            <pc:docMk/>
            <pc:sldMk cId="599322922" sldId="296"/>
            <ac:picMk id="4" creationId="{F2AC02A7-4ECC-447B-8673-7330D0A6B768}"/>
          </ac:picMkLst>
        </pc:picChg>
        <pc:picChg chg="add mod">
          <ac:chgData name="Kevin Keenan" userId="f933654a0b44d63f" providerId="LiveId" clId="{D909179C-C3CD-47E7-8843-76CE7CD28F2A}" dt="2023-03-06T05:08:58.229" v="368" actId="1076"/>
          <ac:picMkLst>
            <pc:docMk/>
            <pc:sldMk cId="599322922" sldId="296"/>
            <ac:picMk id="8" creationId="{EF585E00-A598-FC7B-19D8-5ACC846FDF60}"/>
          </ac:picMkLst>
        </pc:picChg>
        <pc:picChg chg="add mod">
          <ac:chgData name="Kevin Keenan" userId="f933654a0b44d63f" providerId="LiveId" clId="{D909179C-C3CD-47E7-8843-76CE7CD28F2A}" dt="2023-03-06T05:08:58.229" v="368" actId="1076"/>
          <ac:picMkLst>
            <pc:docMk/>
            <pc:sldMk cId="599322922" sldId="296"/>
            <ac:picMk id="9" creationId="{E45D1E34-220C-F739-E78F-B510220CA430}"/>
          </ac:picMkLst>
        </pc:picChg>
        <pc:picChg chg="add mod">
          <ac:chgData name="Kevin Keenan" userId="f933654a0b44d63f" providerId="LiveId" clId="{D909179C-C3CD-47E7-8843-76CE7CD28F2A}" dt="2023-03-06T05:09:08.757" v="369" actId="14100"/>
          <ac:picMkLst>
            <pc:docMk/>
            <pc:sldMk cId="599322922" sldId="296"/>
            <ac:picMk id="11" creationId="{F4DCD9EE-6C7A-5CED-6497-CAA4E1220A1E}"/>
          </ac:picMkLst>
        </pc:picChg>
        <pc:picChg chg="del mod">
          <ac:chgData name="Kevin Keenan" userId="f933654a0b44d63f" providerId="LiveId" clId="{D909179C-C3CD-47E7-8843-76CE7CD28F2A}" dt="2023-03-06T04:51:12.503" v="240" actId="478"/>
          <ac:picMkLst>
            <pc:docMk/>
            <pc:sldMk cId="599322922" sldId="296"/>
            <ac:picMk id="45" creationId="{3185894A-0318-49F7-8858-DF43CC0E88A2}"/>
          </ac:picMkLst>
        </pc:picChg>
      </pc:sldChg>
      <pc:sldChg chg="addSp delSp modSp mod">
        <pc:chgData name="Kevin Keenan" userId="f933654a0b44d63f" providerId="LiveId" clId="{D909179C-C3CD-47E7-8843-76CE7CD28F2A}" dt="2023-03-06T05:12:28.492" v="396" actId="1076"/>
        <pc:sldMkLst>
          <pc:docMk/>
          <pc:sldMk cId="854441021" sldId="299"/>
        </pc:sldMkLst>
        <pc:spChg chg="mod">
          <ac:chgData name="Kevin Keenan" userId="f933654a0b44d63f" providerId="LiveId" clId="{D909179C-C3CD-47E7-8843-76CE7CD28F2A}" dt="2023-03-06T04:35:30.035" v="70"/>
          <ac:spMkLst>
            <pc:docMk/>
            <pc:sldMk cId="854441021" sldId="299"/>
            <ac:spMk id="3" creationId="{89B1A058-8550-0EC5-838C-39F9D5D1A72B}"/>
          </ac:spMkLst>
        </pc:spChg>
        <pc:spChg chg="mod">
          <ac:chgData name="Kevin Keenan" userId="f933654a0b44d63f" providerId="LiveId" clId="{D909179C-C3CD-47E7-8843-76CE7CD28F2A}" dt="2023-03-06T04:35:30.035" v="70"/>
          <ac:spMkLst>
            <pc:docMk/>
            <pc:sldMk cId="854441021" sldId="299"/>
            <ac:spMk id="5" creationId="{DFB875B9-B264-3592-6BFF-BC142E399969}"/>
          </ac:spMkLst>
        </pc:spChg>
        <pc:spChg chg="add del mod">
          <ac:chgData name="Kevin Keenan" userId="f933654a0b44d63f" providerId="LiveId" clId="{D909179C-C3CD-47E7-8843-76CE7CD28F2A}" dt="2023-03-06T04:52:47.967" v="254" actId="478"/>
          <ac:spMkLst>
            <pc:docMk/>
            <pc:sldMk cId="854441021" sldId="299"/>
            <ac:spMk id="6" creationId="{4A65F385-7A9E-4C1D-EC77-A52C90801C3D}"/>
          </ac:spMkLst>
        </pc:spChg>
        <pc:spChg chg="del">
          <ac:chgData name="Kevin Keenan" userId="f933654a0b44d63f" providerId="LiveId" clId="{D909179C-C3CD-47E7-8843-76CE7CD28F2A}" dt="2023-03-06T04:35:29.154" v="69" actId="478"/>
          <ac:spMkLst>
            <pc:docMk/>
            <pc:sldMk cId="854441021" sldId="299"/>
            <ac:spMk id="18" creationId="{96BCFEAD-AE8D-4BB8-8070-7B54454A2518}"/>
          </ac:spMkLst>
        </pc:spChg>
        <pc:spChg chg="mod">
          <ac:chgData name="Kevin Keenan" userId="f933654a0b44d63f" providerId="LiveId" clId="{D909179C-C3CD-47E7-8843-76CE7CD28F2A}" dt="2023-03-06T05:12:01.576" v="393" actId="20577"/>
          <ac:spMkLst>
            <pc:docMk/>
            <pc:sldMk cId="854441021" sldId="299"/>
            <ac:spMk id="21" creationId="{52389F67-F925-4EB9-A314-19154F170338}"/>
          </ac:spMkLst>
        </pc:spChg>
        <pc:spChg chg="mod">
          <ac:chgData name="Kevin Keenan" userId="f933654a0b44d63f" providerId="LiveId" clId="{D909179C-C3CD-47E7-8843-76CE7CD28F2A}" dt="2023-03-06T05:11:27.337" v="390" actId="14100"/>
          <ac:spMkLst>
            <pc:docMk/>
            <pc:sldMk cId="854441021" sldId="299"/>
            <ac:spMk id="27" creationId="{E6D906B2-FCC8-4217-9678-3DDD2B083481}"/>
          </ac:spMkLst>
        </pc:spChg>
        <pc:spChg chg="mod">
          <ac:chgData name="Kevin Keenan" userId="f933654a0b44d63f" providerId="LiveId" clId="{D909179C-C3CD-47E7-8843-76CE7CD28F2A}" dt="2023-03-06T04:53:09.236" v="259" actId="1076"/>
          <ac:spMkLst>
            <pc:docMk/>
            <pc:sldMk cId="854441021" sldId="299"/>
            <ac:spMk id="40" creationId="{6266B888-6460-4C52-BFF8-7E465AFD9C3D}"/>
          </ac:spMkLst>
        </pc:spChg>
        <pc:spChg chg="mod">
          <ac:chgData name="Kevin Keenan" userId="f933654a0b44d63f" providerId="LiveId" clId="{D909179C-C3CD-47E7-8843-76CE7CD28F2A}" dt="2023-03-06T05:11:43.661" v="392" actId="1076"/>
          <ac:spMkLst>
            <pc:docMk/>
            <pc:sldMk cId="854441021" sldId="299"/>
            <ac:spMk id="46" creationId="{D3983377-3E6F-4B37-B138-C9BD53432F29}"/>
          </ac:spMkLst>
        </pc:spChg>
        <pc:grpChg chg="add del mod">
          <ac:chgData name="Kevin Keenan" userId="f933654a0b44d63f" providerId="LiveId" clId="{D909179C-C3CD-47E7-8843-76CE7CD28F2A}" dt="2023-03-06T04:36:52.375" v="82" actId="478"/>
          <ac:grpSpMkLst>
            <pc:docMk/>
            <pc:sldMk cId="854441021" sldId="299"/>
            <ac:grpSpMk id="2" creationId="{4E8A2E02-44C4-BE37-36BE-F7FA600DDC3F}"/>
          </ac:grpSpMkLst>
        </pc:grpChg>
        <pc:picChg chg="del">
          <ac:chgData name="Kevin Keenan" userId="f933654a0b44d63f" providerId="LiveId" clId="{D909179C-C3CD-47E7-8843-76CE7CD28F2A}" dt="2023-03-06T04:52:51.112" v="255" actId="478"/>
          <ac:picMkLst>
            <pc:docMk/>
            <pc:sldMk cId="854441021" sldId="299"/>
            <ac:picMk id="4" creationId="{F2AC02A7-4ECC-447B-8673-7330D0A6B768}"/>
          </ac:picMkLst>
        </pc:picChg>
        <pc:picChg chg="add mod">
          <ac:chgData name="Kevin Keenan" userId="f933654a0b44d63f" providerId="LiveId" clId="{D909179C-C3CD-47E7-8843-76CE7CD28F2A}" dt="2023-03-06T05:12:20.781" v="394" actId="1076"/>
          <ac:picMkLst>
            <pc:docMk/>
            <pc:sldMk cId="854441021" sldId="299"/>
            <ac:picMk id="7" creationId="{E2155A74-7EAA-92C5-408C-8BFA868AF45B}"/>
          </ac:picMkLst>
        </pc:picChg>
        <pc:picChg chg="add mod">
          <ac:chgData name="Kevin Keenan" userId="f933654a0b44d63f" providerId="LiveId" clId="{D909179C-C3CD-47E7-8843-76CE7CD28F2A}" dt="2023-03-06T05:12:20.781" v="394" actId="1076"/>
          <ac:picMkLst>
            <pc:docMk/>
            <pc:sldMk cId="854441021" sldId="299"/>
            <ac:picMk id="8" creationId="{143F8983-A5F4-5608-FB46-9AC403916B0E}"/>
          </ac:picMkLst>
        </pc:picChg>
        <pc:picChg chg="add mod">
          <ac:chgData name="Kevin Keenan" userId="f933654a0b44d63f" providerId="LiveId" clId="{D909179C-C3CD-47E7-8843-76CE7CD28F2A}" dt="2023-03-06T05:12:28.492" v="396" actId="1076"/>
          <ac:picMkLst>
            <pc:docMk/>
            <pc:sldMk cId="854441021" sldId="299"/>
            <ac:picMk id="10" creationId="{B0FF7745-9A33-6CE1-7FAF-F89D4A9AE1FA}"/>
          </ac:picMkLst>
        </pc:picChg>
        <pc:picChg chg="del mod">
          <ac:chgData name="Kevin Keenan" userId="f933654a0b44d63f" providerId="LiveId" clId="{D909179C-C3CD-47E7-8843-76CE7CD28F2A}" dt="2023-03-06T04:52:47.967" v="254" actId="478"/>
          <ac:picMkLst>
            <pc:docMk/>
            <pc:sldMk cId="854441021" sldId="299"/>
            <ac:picMk id="17" creationId="{7EA4A4DE-F0D8-4DE6-99EA-D7F24C32AAD7}"/>
          </ac:picMkLst>
        </pc:picChg>
        <pc:picChg chg="del">
          <ac:chgData name="Kevin Keenan" userId="f933654a0b44d63f" providerId="LiveId" clId="{D909179C-C3CD-47E7-8843-76CE7CD28F2A}" dt="2023-03-06T04:52:51.112" v="255" actId="478"/>
          <ac:picMkLst>
            <pc:docMk/>
            <pc:sldMk cId="854441021" sldId="299"/>
            <ac:picMk id="45" creationId="{3185894A-0318-49F7-8858-DF43CC0E88A2}"/>
          </ac:picMkLst>
        </pc:picChg>
      </pc:sldChg>
      <pc:sldChg chg="addSp delSp modSp mod">
        <pc:chgData name="Kevin Keenan" userId="f933654a0b44d63f" providerId="LiveId" clId="{D909179C-C3CD-47E7-8843-76CE7CD28F2A}" dt="2023-03-06T05:14:54.747" v="437" actId="1035"/>
        <pc:sldMkLst>
          <pc:docMk/>
          <pc:sldMk cId="1822958460" sldId="300"/>
        </pc:sldMkLst>
        <pc:spChg chg="mod">
          <ac:chgData name="Kevin Keenan" userId="f933654a0b44d63f" providerId="LiveId" clId="{D909179C-C3CD-47E7-8843-76CE7CD28F2A}" dt="2023-03-06T04:35:35.130" v="72"/>
          <ac:spMkLst>
            <pc:docMk/>
            <pc:sldMk cId="1822958460" sldId="300"/>
            <ac:spMk id="3" creationId="{B29C5C15-1BC9-E57F-AB24-1B7FFF4BF8DC}"/>
          </ac:spMkLst>
        </pc:spChg>
        <pc:spChg chg="mod">
          <ac:chgData name="Kevin Keenan" userId="f933654a0b44d63f" providerId="LiveId" clId="{D909179C-C3CD-47E7-8843-76CE7CD28F2A}" dt="2023-03-06T04:35:35.130" v="72"/>
          <ac:spMkLst>
            <pc:docMk/>
            <pc:sldMk cId="1822958460" sldId="300"/>
            <ac:spMk id="5" creationId="{0C519D44-BADB-F596-3781-B12C059F92A9}"/>
          </ac:spMkLst>
        </pc:spChg>
        <pc:spChg chg="add del mod">
          <ac:chgData name="Kevin Keenan" userId="f933654a0b44d63f" providerId="LiveId" clId="{D909179C-C3CD-47E7-8843-76CE7CD28F2A}" dt="2023-03-06T04:55:18.892" v="275" actId="478"/>
          <ac:spMkLst>
            <pc:docMk/>
            <pc:sldMk cId="1822958460" sldId="300"/>
            <ac:spMk id="6" creationId="{ACADEAA3-6760-759A-850C-694FE49532B1}"/>
          </ac:spMkLst>
        </pc:spChg>
        <pc:spChg chg="del">
          <ac:chgData name="Kevin Keenan" userId="f933654a0b44d63f" providerId="LiveId" clId="{D909179C-C3CD-47E7-8843-76CE7CD28F2A}" dt="2023-03-06T04:35:34.281" v="71" actId="478"/>
          <ac:spMkLst>
            <pc:docMk/>
            <pc:sldMk cId="1822958460" sldId="300"/>
            <ac:spMk id="16" creationId="{07F4AEC3-C146-4561-93E1-1C7F1340EAB6}"/>
          </ac:spMkLst>
        </pc:spChg>
        <pc:spChg chg="mod">
          <ac:chgData name="Kevin Keenan" userId="f933654a0b44d63f" providerId="LiveId" clId="{D909179C-C3CD-47E7-8843-76CE7CD28F2A}" dt="2023-03-06T05:14:26.057" v="431" actId="20577"/>
          <ac:spMkLst>
            <pc:docMk/>
            <pc:sldMk cId="1822958460" sldId="300"/>
            <ac:spMk id="21" creationId="{52389F67-F925-4EB9-A314-19154F170338}"/>
          </ac:spMkLst>
        </pc:spChg>
        <pc:spChg chg="mod">
          <ac:chgData name="Kevin Keenan" userId="f933654a0b44d63f" providerId="LiveId" clId="{D909179C-C3CD-47E7-8843-76CE7CD28F2A}" dt="2023-03-06T05:13:39.718" v="402" actId="1076"/>
          <ac:spMkLst>
            <pc:docMk/>
            <pc:sldMk cId="1822958460" sldId="300"/>
            <ac:spMk id="27" creationId="{E6D906B2-FCC8-4217-9678-3DDD2B083481}"/>
          </ac:spMkLst>
        </pc:spChg>
        <pc:spChg chg="mod">
          <ac:chgData name="Kevin Keenan" userId="f933654a0b44d63f" providerId="LiveId" clId="{D909179C-C3CD-47E7-8843-76CE7CD28F2A}" dt="2023-03-06T05:00:42.953" v="317" actId="1076"/>
          <ac:spMkLst>
            <pc:docMk/>
            <pc:sldMk cId="1822958460" sldId="300"/>
            <ac:spMk id="40" creationId="{6266B888-6460-4C52-BFF8-7E465AFD9C3D}"/>
          </ac:spMkLst>
        </pc:spChg>
        <pc:spChg chg="mod">
          <ac:chgData name="Kevin Keenan" userId="f933654a0b44d63f" providerId="LiveId" clId="{D909179C-C3CD-47E7-8843-76CE7CD28F2A}" dt="2023-03-06T05:13:28.761" v="401" actId="14100"/>
          <ac:spMkLst>
            <pc:docMk/>
            <pc:sldMk cId="1822958460" sldId="300"/>
            <ac:spMk id="46" creationId="{D3983377-3E6F-4B37-B138-C9BD53432F29}"/>
          </ac:spMkLst>
        </pc:spChg>
        <pc:grpChg chg="add del mod">
          <ac:chgData name="Kevin Keenan" userId="f933654a0b44d63f" providerId="LiveId" clId="{D909179C-C3CD-47E7-8843-76CE7CD28F2A}" dt="2023-03-06T04:36:57.460" v="84" actId="478"/>
          <ac:grpSpMkLst>
            <pc:docMk/>
            <pc:sldMk cId="1822958460" sldId="300"/>
            <ac:grpSpMk id="2" creationId="{EA6C3729-88E1-DEE9-5DB6-E2B95E6CF966}"/>
          </ac:grpSpMkLst>
        </pc:grpChg>
        <pc:picChg chg="del">
          <ac:chgData name="Kevin Keenan" userId="f933654a0b44d63f" providerId="LiveId" clId="{D909179C-C3CD-47E7-8843-76CE7CD28F2A}" dt="2023-03-06T04:55:43.915" v="282" actId="478"/>
          <ac:picMkLst>
            <pc:docMk/>
            <pc:sldMk cId="1822958460" sldId="300"/>
            <ac:picMk id="4" creationId="{F2AC02A7-4ECC-447B-8673-7330D0A6B768}"/>
          </ac:picMkLst>
        </pc:picChg>
        <pc:picChg chg="add mod">
          <ac:chgData name="Kevin Keenan" userId="f933654a0b44d63f" providerId="LiveId" clId="{D909179C-C3CD-47E7-8843-76CE7CD28F2A}" dt="2023-03-06T05:14:46.652" v="434" actId="14100"/>
          <ac:picMkLst>
            <pc:docMk/>
            <pc:sldMk cId="1822958460" sldId="300"/>
            <ac:picMk id="8" creationId="{77AAF105-587F-01AE-04CE-1D191A5B3C37}"/>
          </ac:picMkLst>
        </pc:picChg>
        <pc:picChg chg="add mod">
          <ac:chgData name="Kevin Keenan" userId="f933654a0b44d63f" providerId="LiveId" clId="{D909179C-C3CD-47E7-8843-76CE7CD28F2A}" dt="2023-03-06T05:14:54.747" v="437" actId="1035"/>
          <ac:picMkLst>
            <pc:docMk/>
            <pc:sldMk cId="1822958460" sldId="300"/>
            <ac:picMk id="9" creationId="{07AC8369-0911-EF39-5EE2-AD33726E989B}"/>
          </ac:picMkLst>
        </pc:picChg>
        <pc:picChg chg="add mod">
          <ac:chgData name="Kevin Keenan" userId="f933654a0b44d63f" providerId="LiveId" clId="{D909179C-C3CD-47E7-8843-76CE7CD28F2A}" dt="2023-03-06T05:14:39.817" v="433" actId="1076"/>
          <ac:picMkLst>
            <pc:docMk/>
            <pc:sldMk cId="1822958460" sldId="300"/>
            <ac:picMk id="10" creationId="{25F34ED6-0CE6-C60C-D616-FDF08DB3C122}"/>
          </ac:picMkLst>
        </pc:picChg>
        <pc:picChg chg="del mod">
          <ac:chgData name="Kevin Keenan" userId="f933654a0b44d63f" providerId="LiveId" clId="{D909179C-C3CD-47E7-8843-76CE7CD28F2A}" dt="2023-03-06T04:55:18.892" v="275" actId="478"/>
          <ac:picMkLst>
            <pc:docMk/>
            <pc:sldMk cId="1822958460" sldId="300"/>
            <ac:picMk id="15" creationId="{45F4DC47-8CFA-4715-A3E1-7F2FD0F6F726}"/>
          </ac:picMkLst>
        </pc:picChg>
        <pc:picChg chg="del">
          <ac:chgData name="Kevin Keenan" userId="f933654a0b44d63f" providerId="LiveId" clId="{D909179C-C3CD-47E7-8843-76CE7CD28F2A}" dt="2023-03-06T04:55:43.915" v="282" actId="478"/>
          <ac:picMkLst>
            <pc:docMk/>
            <pc:sldMk cId="1822958460" sldId="300"/>
            <ac:picMk id="45" creationId="{3185894A-0318-49F7-8858-DF43CC0E88A2}"/>
          </ac:picMkLst>
        </pc:picChg>
      </pc:sldChg>
      <pc:sldChg chg="modSp mod delCm">
        <pc:chgData name="Kevin Keenan" userId="f933654a0b44d63f" providerId="LiveId" clId="{D909179C-C3CD-47E7-8843-76CE7CD28F2A}" dt="2023-03-06T05:20:17.004" v="462" actId="14100"/>
        <pc:sldMkLst>
          <pc:docMk/>
          <pc:sldMk cId="193622319" sldId="361"/>
        </pc:sldMkLst>
        <pc:spChg chg="mod">
          <ac:chgData name="Kevin Keenan" userId="f933654a0b44d63f" providerId="LiveId" clId="{D909179C-C3CD-47E7-8843-76CE7CD28F2A}" dt="2023-03-06T05:17:33.625" v="453" actId="1076"/>
          <ac:spMkLst>
            <pc:docMk/>
            <pc:sldMk cId="193622319" sldId="361"/>
            <ac:spMk id="2" creationId="{00000000-0000-0000-0000-000000000000}"/>
          </ac:spMkLst>
        </pc:spChg>
        <pc:spChg chg="mod">
          <ac:chgData name="Kevin Keenan" userId="f933654a0b44d63f" providerId="LiveId" clId="{D909179C-C3CD-47E7-8843-76CE7CD28F2A}" dt="2023-03-06T05:20:17.004" v="462" actId="14100"/>
          <ac:spMkLst>
            <pc:docMk/>
            <pc:sldMk cId="193622319" sldId="361"/>
            <ac:spMk id="9" creationId="{CEE374EC-31BD-443E-84B9-549860A50D58}"/>
          </ac:spMkLst>
        </pc:spChg>
        <pc:graphicFrameChg chg="mod modGraphic">
          <ac:chgData name="Kevin Keenan" userId="f933654a0b44d63f" providerId="LiveId" clId="{D909179C-C3CD-47E7-8843-76CE7CD28F2A}" dt="2023-03-06T05:18:25.685" v="455" actId="1076"/>
          <ac:graphicFrameMkLst>
            <pc:docMk/>
            <pc:sldMk cId="193622319" sldId="361"/>
            <ac:graphicFrameMk id="10" creationId="{1E6F735C-8B7E-41DC-A9E9-D125327A06E5}"/>
          </ac:graphicFrameMkLst>
        </pc:graphicFrameChg>
        <pc:picChg chg="mod">
          <ac:chgData name="Kevin Keenan" userId="f933654a0b44d63f" providerId="LiveId" clId="{D909179C-C3CD-47E7-8843-76CE7CD28F2A}" dt="2023-03-06T05:17:37.323" v="454" actId="1076"/>
          <ac:picMkLst>
            <pc:docMk/>
            <pc:sldMk cId="193622319" sldId="361"/>
            <ac:picMk id="6" creationId="{394F4DEE-98DA-443D-949E-C01B822E618B}"/>
          </ac:picMkLst>
        </pc:picChg>
      </pc:sldChg>
      <pc:sldMasterChg chg="delSldLayout">
        <pc:chgData name="Kevin Keenan" userId="f933654a0b44d63f" providerId="LiveId" clId="{D909179C-C3CD-47E7-8843-76CE7CD28F2A}" dt="2023-03-06T04:31:22.825" v="40" actId="2696"/>
        <pc:sldMasterMkLst>
          <pc:docMk/>
          <pc:sldMasterMk cId="0" sldId="2147483660"/>
        </pc:sldMasterMkLst>
        <pc:sldLayoutChg chg="del">
          <pc:chgData name="Kevin Keenan" userId="f933654a0b44d63f" providerId="LiveId" clId="{D909179C-C3CD-47E7-8843-76CE7CD28F2A}" dt="2023-03-06T04:31:22.825" v="40" actId="2696"/>
          <pc:sldLayoutMkLst>
            <pc:docMk/>
            <pc:sldMasterMk cId="0" sldId="2147483660"/>
            <pc:sldLayoutMk cId="0" sldId="214748365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8fcac892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8fcac892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6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85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28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61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11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4A9C2-B1CE-4F26-8586-1EFB6F5F85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5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311700" y="383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Roboto"/>
              <a:buChar char="■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forms.office.com/Pages/ResponsePage.aspx?id=hxIylDTvpkeREDdvMvO4BjA0X58HHnRPhDk9l3BIAo1UM0ZGNUQzUkIzOUEyNDZTWURRV1RQMzcySyQlQCN0PWcu" TargetMode="External"/><Relationship Id="rId5" Type="http://schemas.openxmlformats.org/officeDocument/2006/relationships/image" Target="../media/image8.png"/><Relationship Id="rId4" Type="http://schemas.openxmlformats.org/officeDocument/2006/relationships/hyperlink" Target="mailto:innovation@vera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FC10E-443E-4D5B-84B3-4E1ACA627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14" y="3854725"/>
            <a:ext cx="8520600" cy="841800"/>
          </a:xfrm>
        </p:spPr>
        <p:txBody>
          <a:bodyPr/>
          <a:lstStyle/>
          <a:p>
            <a:r>
              <a:rPr lang="en-US" dirty="0"/>
              <a:t>A stage-by-stage process for scaling transformative change</a:t>
            </a:r>
          </a:p>
        </p:txBody>
      </p:sp>
      <p:pic>
        <p:nvPicPr>
          <p:cNvPr id="4" name="Picture 3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4CDFACFA-1333-4EFE-A34C-54002D93C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169" y="573437"/>
            <a:ext cx="6115367" cy="304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07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311700" y="383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IMPACT PIPELINE</a:t>
            </a:r>
            <a:br>
              <a:rPr lang="en"/>
            </a:br>
            <a:r>
              <a:rPr lang="en" sz="2000"/>
              <a:t>Stage by Stage </a:t>
            </a:r>
            <a:endParaRPr/>
          </a:p>
        </p:txBody>
      </p:sp>
      <p:grpSp>
        <p:nvGrpSpPr>
          <p:cNvPr id="66" name="Google Shape;66;p16"/>
          <p:cNvGrpSpPr/>
          <p:nvPr/>
        </p:nvGrpSpPr>
        <p:grpSpPr>
          <a:xfrm>
            <a:off x="696735" y="1413987"/>
            <a:ext cx="7771224" cy="3016656"/>
            <a:chOff x="696735" y="1413987"/>
            <a:chExt cx="7771224" cy="3016656"/>
          </a:xfrm>
        </p:grpSpPr>
        <p:sp>
          <p:nvSpPr>
            <p:cNvPr id="67" name="Google Shape;67;p16"/>
            <p:cNvSpPr/>
            <p:nvPr/>
          </p:nvSpPr>
          <p:spPr>
            <a:xfrm>
              <a:off x="1243304" y="2585853"/>
              <a:ext cx="6711467" cy="400591"/>
            </a:xfrm>
            <a:custGeom>
              <a:avLst/>
              <a:gdLst/>
              <a:ahLst/>
              <a:cxnLst/>
              <a:rect l="l" t="t" r="r" b="b"/>
              <a:pathLst>
                <a:path w="179535" h="10716" extrusionOk="0">
                  <a:moveTo>
                    <a:pt x="174177" y="0"/>
                  </a:moveTo>
                  <a:cubicBezTo>
                    <a:pt x="171807" y="0"/>
                    <a:pt x="169807" y="1536"/>
                    <a:pt x="169105" y="3667"/>
                  </a:cubicBezTo>
                  <a:lnTo>
                    <a:pt x="136993" y="3667"/>
                  </a:lnTo>
                  <a:cubicBezTo>
                    <a:pt x="136279" y="1536"/>
                    <a:pt x="134279" y="0"/>
                    <a:pt x="131909" y="0"/>
                  </a:cubicBezTo>
                  <a:cubicBezTo>
                    <a:pt x="129552" y="0"/>
                    <a:pt x="127540" y="1536"/>
                    <a:pt x="126837" y="3667"/>
                  </a:cubicBezTo>
                  <a:lnTo>
                    <a:pt x="93012" y="3667"/>
                  </a:lnTo>
                  <a:cubicBezTo>
                    <a:pt x="92297" y="1536"/>
                    <a:pt x="90297" y="0"/>
                    <a:pt x="87940" y="0"/>
                  </a:cubicBezTo>
                  <a:cubicBezTo>
                    <a:pt x="85570" y="0"/>
                    <a:pt x="83558" y="1536"/>
                    <a:pt x="82856" y="3667"/>
                  </a:cubicBezTo>
                  <a:lnTo>
                    <a:pt x="52840" y="3667"/>
                  </a:lnTo>
                  <a:cubicBezTo>
                    <a:pt x="52126" y="1536"/>
                    <a:pt x="50125" y="0"/>
                    <a:pt x="47768" y="0"/>
                  </a:cubicBezTo>
                  <a:cubicBezTo>
                    <a:pt x="45399" y="0"/>
                    <a:pt x="43386" y="1536"/>
                    <a:pt x="42684" y="3667"/>
                  </a:cubicBezTo>
                  <a:lnTo>
                    <a:pt x="10442" y="3667"/>
                  </a:lnTo>
                  <a:cubicBezTo>
                    <a:pt x="9727" y="1536"/>
                    <a:pt x="7727" y="0"/>
                    <a:pt x="5358" y="0"/>
                  </a:cubicBezTo>
                  <a:cubicBezTo>
                    <a:pt x="2405" y="0"/>
                    <a:pt x="0" y="2393"/>
                    <a:pt x="0" y="5358"/>
                  </a:cubicBezTo>
                  <a:cubicBezTo>
                    <a:pt x="0" y="8323"/>
                    <a:pt x="2405" y="10716"/>
                    <a:pt x="5358" y="10716"/>
                  </a:cubicBezTo>
                  <a:cubicBezTo>
                    <a:pt x="7727" y="10716"/>
                    <a:pt x="9739" y="9192"/>
                    <a:pt x="10442" y="7061"/>
                  </a:cubicBezTo>
                  <a:lnTo>
                    <a:pt x="42684" y="7061"/>
                  </a:lnTo>
                  <a:cubicBezTo>
                    <a:pt x="43398" y="9180"/>
                    <a:pt x="45399" y="10716"/>
                    <a:pt x="47768" y="10716"/>
                  </a:cubicBezTo>
                  <a:cubicBezTo>
                    <a:pt x="50125" y="10716"/>
                    <a:pt x="52138" y="9192"/>
                    <a:pt x="52840" y="7061"/>
                  </a:cubicBezTo>
                  <a:lnTo>
                    <a:pt x="82856" y="7061"/>
                  </a:lnTo>
                  <a:cubicBezTo>
                    <a:pt x="83570" y="9180"/>
                    <a:pt x="85570" y="10716"/>
                    <a:pt x="87940" y="10716"/>
                  </a:cubicBezTo>
                  <a:cubicBezTo>
                    <a:pt x="90297" y="10716"/>
                    <a:pt x="92309" y="9192"/>
                    <a:pt x="93012" y="7061"/>
                  </a:cubicBezTo>
                  <a:lnTo>
                    <a:pt x="126825" y="7061"/>
                  </a:lnTo>
                  <a:cubicBezTo>
                    <a:pt x="127540" y="9180"/>
                    <a:pt x="129528" y="10716"/>
                    <a:pt x="131897" y="10716"/>
                  </a:cubicBezTo>
                  <a:cubicBezTo>
                    <a:pt x="134267" y="10716"/>
                    <a:pt x="136279" y="9192"/>
                    <a:pt x="136970" y="7061"/>
                  </a:cubicBezTo>
                  <a:lnTo>
                    <a:pt x="169105" y="7061"/>
                  </a:lnTo>
                  <a:cubicBezTo>
                    <a:pt x="169819" y="9180"/>
                    <a:pt x="171819" y="10716"/>
                    <a:pt x="174177" y="10716"/>
                  </a:cubicBezTo>
                  <a:cubicBezTo>
                    <a:pt x="177141" y="10716"/>
                    <a:pt x="179534" y="8323"/>
                    <a:pt x="179534" y="5358"/>
                  </a:cubicBezTo>
                  <a:cubicBezTo>
                    <a:pt x="179534" y="2393"/>
                    <a:pt x="177141" y="0"/>
                    <a:pt x="174177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0000">
                  <a:schemeClr val="accent4"/>
                </a:gs>
                <a:gs pos="50000">
                  <a:schemeClr val="accent3"/>
                </a:gs>
                <a:gs pos="76000">
                  <a:schemeClr val="accent2"/>
                </a:gs>
                <a:gs pos="100000">
                  <a:schemeClr val="accent1"/>
                </a:gs>
                <a:gs pos="100000">
                  <a:schemeClr val="accent1"/>
                </a:gs>
                <a:gs pos="100000">
                  <a:srgbClr val="BA7016"/>
                </a:gs>
              </a:gsLst>
              <a:lin ang="189007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6"/>
            <p:cNvSpPr/>
            <p:nvPr/>
          </p:nvSpPr>
          <p:spPr>
            <a:xfrm>
              <a:off x="1348312" y="2690898"/>
              <a:ext cx="189230" cy="189193"/>
            </a:xfrm>
            <a:custGeom>
              <a:avLst/>
              <a:gdLst/>
              <a:ahLst/>
              <a:cxnLst/>
              <a:rect l="l" t="t" r="r" b="b"/>
              <a:pathLst>
                <a:path w="5062" h="5061" extrusionOk="0">
                  <a:moveTo>
                    <a:pt x="2525" y="0"/>
                  </a:moveTo>
                  <a:cubicBezTo>
                    <a:pt x="1132" y="0"/>
                    <a:pt x="1" y="1143"/>
                    <a:pt x="1" y="2536"/>
                  </a:cubicBezTo>
                  <a:cubicBezTo>
                    <a:pt x="1" y="3929"/>
                    <a:pt x="1132" y="5060"/>
                    <a:pt x="2525" y="5060"/>
                  </a:cubicBezTo>
                  <a:cubicBezTo>
                    <a:pt x="3918" y="5060"/>
                    <a:pt x="5061" y="3929"/>
                    <a:pt x="5061" y="2536"/>
                  </a:cubicBezTo>
                  <a:cubicBezTo>
                    <a:pt x="5061" y="1143"/>
                    <a:pt x="3918" y="0"/>
                    <a:pt x="2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6"/>
            <p:cNvSpPr/>
            <p:nvPr/>
          </p:nvSpPr>
          <p:spPr>
            <a:xfrm>
              <a:off x="2929704" y="2690898"/>
              <a:ext cx="189193" cy="189193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2537" y="0"/>
                  </a:moveTo>
                  <a:cubicBezTo>
                    <a:pt x="1132" y="0"/>
                    <a:pt x="1" y="1143"/>
                    <a:pt x="1" y="2536"/>
                  </a:cubicBezTo>
                  <a:cubicBezTo>
                    <a:pt x="1" y="3929"/>
                    <a:pt x="1132" y="5060"/>
                    <a:pt x="2537" y="5060"/>
                  </a:cubicBezTo>
                  <a:cubicBezTo>
                    <a:pt x="3930" y="5060"/>
                    <a:pt x="5061" y="3929"/>
                    <a:pt x="5061" y="2536"/>
                  </a:cubicBezTo>
                  <a:cubicBezTo>
                    <a:pt x="5061" y="1143"/>
                    <a:pt x="3930" y="0"/>
                    <a:pt x="2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6"/>
            <p:cNvSpPr/>
            <p:nvPr/>
          </p:nvSpPr>
          <p:spPr>
            <a:xfrm>
              <a:off x="4435433" y="2690898"/>
              <a:ext cx="189193" cy="189193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2525" y="0"/>
                  </a:moveTo>
                  <a:cubicBezTo>
                    <a:pt x="1132" y="0"/>
                    <a:pt x="1" y="1143"/>
                    <a:pt x="1" y="2536"/>
                  </a:cubicBezTo>
                  <a:cubicBezTo>
                    <a:pt x="1" y="3929"/>
                    <a:pt x="1132" y="5060"/>
                    <a:pt x="2525" y="5060"/>
                  </a:cubicBezTo>
                  <a:cubicBezTo>
                    <a:pt x="3930" y="5060"/>
                    <a:pt x="5061" y="3929"/>
                    <a:pt x="5061" y="2536"/>
                  </a:cubicBezTo>
                  <a:cubicBezTo>
                    <a:pt x="5061" y="1143"/>
                    <a:pt x="3930" y="0"/>
                    <a:pt x="2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6"/>
            <p:cNvSpPr/>
            <p:nvPr/>
          </p:nvSpPr>
          <p:spPr>
            <a:xfrm>
              <a:off x="6081796" y="2690898"/>
              <a:ext cx="189230" cy="189193"/>
            </a:xfrm>
            <a:custGeom>
              <a:avLst/>
              <a:gdLst/>
              <a:ahLst/>
              <a:cxnLst/>
              <a:rect l="l" t="t" r="r" b="b"/>
              <a:pathLst>
                <a:path w="5062" h="5061" extrusionOk="0">
                  <a:moveTo>
                    <a:pt x="2525" y="0"/>
                  </a:moveTo>
                  <a:cubicBezTo>
                    <a:pt x="1132" y="0"/>
                    <a:pt x="1" y="1143"/>
                    <a:pt x="1" y="2536"/>
                  </a:cubicBezTo>
                  <a:cubicBezTo>
                    <a:pt x="1" y="3929"/>
                    <a:pt x="1132" y="5060"/>
                    <a:pt x="2525" y="5060"/>
                  </a:cubicBezTo>
                  <a:cubicBezTo>
                    <a:pt x="3918" y="5060"/>
                    <a:pt x="5061" y="3929"/>
                    <a:pt x="5061" y="2536"/>
                  </a:cubicBezTo>
                  <a:cubicBezTo>
                    <a:pt x="5061" y="1143"/>
                    <a:pt x="3918" y="0"/>
                    <a:pt x="2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6"/>
            <p:cNvSpPr/>
            <p:nvPr/>
          </p:nvSpPr>
          <p:spPr>
            <a:xfrm>
              <a:off x="7660982" y="2690898"/>
              <a:ext cx="189193" cy="189193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2536" y="0"/>
                  </a:moveTo>
                  <a:cubicBezTo>
                    <a:pt x="1131" y="0"/>
                    <a:pt x="0" y="1143"/>
                    <a:pt x="0" y="2536"/>
                  </a:cubicBezTo>
                  <a:cubicBezTo>
                    <a:pt x="0" y="3929"/>
                    <a:pt x="1131" y="5060"/>
                    <a:pt x="2536" y="5060"/>
                  </a:cubicBezTo>
                  <a:cubicBezTo>
                    <a:pt x="3929" y="5060"/>
                    <a:pt x="5060" y="3929"/>
                    <a:pt x="5060" y="2536"/>
                  </a:cubicBezTo>
                  <a:cubicBezTo>
                    <a:pt x="5060" y="1143"/>
                    <a:pt x="3929" y="0"/>
                    <a:pt x="2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6"/>
            <p:cNvSpPr/>
            <p:nvPr/>
          </p:nvSpPr>
          <p:spPr>
            <a:xfrm>
              <a:off x="941515" y="1413987"/>
              <a:ext cx="987683" cy="1109139"/>
            </a:xfrm>
            <a:custGeom>
              <a:avLst/>
              <a:gdLst/>
              <a:ahLst/>
              <a:cxnLst/>
              <a:rect l="l" t="t" r="r" b="b"/>
              <a:pathLst>
                <a:path w="26421" h="29670" extrusionOk="0">
                  <a:moveTo>
                    <a:pt x="10823" y="25669"/>
                  </a:moveTo>
                  <a:lnTo>
                    <a:pt x="10823" y="25669"/>
                  </a:lnTo>
                  <a:cubicBezTo>
                    <a:pt x="10826" y="25670"/>
                    <a:pt x="10828" y="25672"/>
                    <a:pt x="10830" y="25674"/>
                  </a:cubicBezTo>
                  <a:lnTo>
                    <a:pt x="10830" y="25674"/>
                  </a:lnTo>
                  <a:cubicBezTo>
                    <a:pt x="10828" y="25673"/>
                    <a:pt x="10826" y="25671"/>
                    <a:pt x="10823" y="25669"/>
                  </a:cubicBezTo>
                  <a:close/>
                  <a:moveTo>
                    <a:pt x="16005" y="25718"/>
                  </a:moveTo>
                  <a:cubicBezTo>
                    <a:pt x="16010" y="25718"/>
                    <a:pt x="16004" y="25729"/>
                    <a:pt x="15991" y="25729"/>
                  </a:cubicBezTo>
                  <a:cubicBezTo>
                    <a:pt x="15988" y="25730"/>
                    <a:pt x="15986" y="25731"/>
                    <a:pt x="15984" y="25732"/>
                  </a:cubicBezTo>
                  <a:lnTo>
                    <a:pt x="15984" y="25732"/>
                  </a:lnTo>
                  <a:cubicBezTo>
                    <a:pt x="15995" y="25721"/>
                    <a:pt x="16002" y="25718"/>
                    <a:pt x="16005" y="25718"/>
                  </a:cubicBezTo>
                  <a:close/>
                  <a:moveTo>
                    <a:pt x="13467" y="436"/>
                  </a:moveTo>
                  <a:cubicBezTo>
                    <a:pt x="15225" y="436"/>
                    <a:pt x="16984" y="797"/>
                    <a:pt x="18610" y="1535"/>
                  </a:cubicBezTo>
                  <a:cubicBezTo>
                    <a:pt x="22527" y="3321"/>
                    <a:pt x="25337" y="7083"/>
                    <a:pt x="25897" y="11346"/>
                  </a:cubicBezTo>
                  <a:cubicBezTo>
                    <a:pt x="25968" y="11893"/>
                    <a:pt x="25992" y="12453"/>
                    <a:pt x="25992" y="13013"/>
                  </a:cubicBezTo>
                  <a:cubicBezTo>
                    <a:pt x="25993" y="13033"/>
                    <a:pt x="25997" y="13051"/>
                    <a:pt x="26003" y="13068"/>
                  </a:cubicBezTo>
                  <a:lnTo>
                    <a:pt x="26003" y="13068"/>
                  </a:lnTo>
                  <a:cubicBezTo>
                    <a:pt x="25958" y="16623"/>
                    <a:pt x="24436" y="20031"/>
                    <a:pt x="21777" y="22395"/>
                  </a:cubicBezTo>
                  <a:cubicBezTo>
                    <a:pt x="20444" y="23573"/>
                    <a:pt x="18872" y="24466"/>
                    <a:pt x="17193" y="25002"/>
                  </a:cubicBezTo>
                  <a:cubicBezTo>
                    <a:pt x="16777" y="25133"/>
                    <a:pt x="16336" y="25240"/>
                    <a:pt x="15919" y="25324"/>
                  </a:cubicBezTo>
                  <a:cubicBezTo>
                    <a:pt x="15741" y="25359"/>
                    <a:pt x="15681" y="25395"/>
                    <a:pt x="15598" y="25550"/>
                  </a:cubicBezTo>
                  <a:cubicBezTo>
                    <a:pt x="15360" y="25919"/>
                    <a:pt x="15133" y="26288"/>
                    <a:pt x="14895" y="26681"/>
                  </a:cubicBezTo>
                  <a:cubicBezTo>
                    <a:pt x="14410" y="27472"/>
                    <a:pt x="13925" y="28262"/>
                    <a:pt x="13432" y="29045"/>
                  </a:cubicBezTo>
                  <a:lnTo>
                    <a:pt x="13432" y="29045"/>
                  </a:lnTo>
                  <a:cubicBezTo>
                    <a:pt x="12866" y="28136"/>
                    <a:pt x="12308" y="27235"/>
                    <a:pt x="11740" y="26324"/>
                  </a:cubicBezTo>
                  <a:cubicBezTo>
                    <a:pt x="11562" y="26038"/>
                    <a:pt x="11335" y="25431"/>
                    <a:pt x="10978" y="25336"/>
                  </a:cubicBezTo>
                  <a:cubicBezTo>
                    <a:pt x="9907" y="25074"/>
                    <a:pt x="8883" y="24788"/>
                    <a:pt x="7883" y="24300"/>
                  </a:cubicBezTo>
                  <a:cubicBezTo>
                    <a:pt x="3906" y="22335"/>
                    <a:pt x="1191" y="18323"/>
                    <a:pt x="870" y="13906"/>
                  </a:cubicBezTo>
                  <a:cubicBezTo>
                    <a:pt x="560" y="9548"/>
                    <a:pt x="2584" y="5226"/>
                    <a:pt x="6168" y="2714"/>
                  </a:cubicBezTo>
                  <a:cubicBezTo>
                    <a:pt x="8313" y="1213"/>
                    <a:pt x="10888" y="436"/>
                    <a:pt x="13467" y="436"/>
                  </a:cubicBezTo>
                  <a:close/>
                  <a:moveTo>
                    <a:pt x="13400" y="0"/>
                  </a:moveTo>
                  <a:cubicBezTo>
                    <a:pt x="11401" y="0"/>
                    <a:pt x="9398" y="453"/>
                    <a:pt x="7573" y="1368"/>
                  </a:cubicBezTo>
                  <a:cubicBezTo>
                    <a:pt x="3644" y="3321"/>
                    <a:pt x="941" y="7262"/>
                    <a:pt x="477" y="11620"/>
                  </a:cubicBezTo>
                  <a:cubicBezTo>
                    <a:pt x="1" y="16144"/>
                    <a:pt x="1977" y="20656"/>
                    <a:pt x="5597" y="23395"/>
                  </a:cubicBezTo>
                  <a:cubicBezTo>
                    <a:pt x="6490" y="24062"/>
                    <a:pt x="7454" y="24609"/>
                    <a:pt x="8478" y="25026"/>
                  </a:cubicBezTo>
                  <a:cubicBezTo>
                    <a:pt x="9002" y="25240"/>
                    <a:pt x="9538" y="25419"/>
                    <a:pt x="10073" y="25562"/>
                  </a:cubicBezTo>
                  <a:cubicBezTo>
                    <a:pt x="10204" y="25598"/>
                    <a:pt x="10359" y="25633"/>
                    <a:pt x="10502" y="25669"/>
                  </a:cubicBezTo>
                  <a:cubicBezTo>
                    <a:pt x="10526" y="25669"/>
                    <a:pt x="10724" y="25717"/>
                    <a:pt x="10811" y="25717"/>
                  </a:cubicBezTo>
                  <a:cubicBezTo>
                    <a:pt x="10831" y="25717"/>
                    <a:pt x="10844" y="25714"/>
                    <a:pt x="10850" y="25709"/>
                  </a:cubicBezTo>
                  <a:lnTo>
                    <a:pt x="10850" y="25709"/>
                  </a:lnTo>
                  <a:cubicBezTo>
                    <a:pt x="10861" y="25735"/>
                    <a:pt x="10874" y="25767"/>
                    <a:pt x="10895" y="25788"/>
                  </a:cubicBezTo>
                  <a:cubicBezTo>
                    <a:pt x="11633" y="26907"/>
                    <a:pt x="12324" y="28098"/>
                    <a:pt x="13026" y="29241"/>
                  </a:cubicBezTo>
                  <a:cubicBezTo>
                    <a:pt x="13097" y="29348"/>
                    <a:pt x="13157" y="29467"/>
                    <a:pt x="13228" y="29562"/>
                  </a:cubicBezTo>
                  <a:cubicBezTo>
                    <a:pt x="13276" y="29634"/>
                    <a:pt x="13348" y="29669"/>
                    <a:pt x="13417" y="29669"/>
                  </a:cubicBezTo>
                  <a:cubicBezTo>
                    <a:pt x="13487" y="29669"/>
                    <a:pt x="13556" y="29634"/>
                    <a:pt x="13598" y="29562"/>
                  </a:cubicBezTo>
                  <a:cubicBezTo>
                    <a:pt x="14098" y="28777"/>
                    <a:pt x="14574" y="27991"/>
                    <a:pt x="15062" y="27217"/>
                  </a:cubicBezTo>
                  <a:lnTo>
                    <a:pt x="15860" y="25919"/>
                  </a:lnTo>
                  <a:cubicBezTo>
                    <a:pt x="15895" y="25859"/>
                    <a:pt x="15919" y="25800"/>
                    <a:pt x="15967" y="25752"/>
                  </a:cubicBezTo>
                  <a:cubicBezTo>
                    <a:pt x="15968" y="25751"/>
                    <a:pt x="15969" y="25750"/>
                    <a:pt x="15970" y="25748"/>
                  </a:cubicBezTo>
                  <a:lnTo>
                    <a:pt x="15970" y="25748"/>
                  </a:lnTo>
                  <a:cubicBezTo>
                    <a:pt x="15972" y="25752"/>
                    <a:pt x="15981" y="25753"/>
                    <a:pt x="15995" y="25753"/>
                  </a:cubicBezTo>
                  <a:cubicBezTo>
                    <a:pt x="16035" y="25753"/>
                    <a:pt x="16112" y="25740"/>
                    <a:pt x="16134" y="25740"/>
                  </a:cubicBezTo>
                  <a:cubicBezTo>
                    <a:pt x="16169" y="25729"/>
                    <a:pt x="16217" y="25729"/>
                    <a:pt x="16276" y="25717"/>
                  </a:cubicBezTo>
                  <a:cubicBezTo>
                    <a:pt x="16384" y="25681"/>
                    <a:pt x="16503" y="25669"/>
                    <a:pt x="16610" y="25633"/>
                  </a:cubicBezTo>
                  <a:cubicBezTo>
                    <a:pt x="16824" y="25574"/>
                    <a:pt x="17038" y="25514"/>
                    <a:pt x="17265" y="25455"/>
                  </a:cubicBezTo>
                  <a:cubicBezTo>
                    <a:pt x="20610" y="24431"/>
                    <a:pt x="23456" y="22026"/>
                    <a:pt x="25039" y="18894"/>
                  </a:cubicBezTo>
                  <a:cubicBezTo>
                    <a:pt x="25943" y="17027"/>
                    <a:pt x="26396" y="15017"/>
                    <a:pt x="26420" y="12995"/>
                  </a:cubicBezTo>
                  <a:lnTo>
                    <a:pt x="26420" y="12995"/>
                  </a:lnTo>
                  <a:cubicBezTo>
                    <a:pt x="26421" y="12993"/>
                    <a:pt x="26421" y="12991"/>
                    <a:pt x="26421" y="12989"/>
                  </a:cubicBezTo>
                  <a:lnTo>
                    <a:pt x="26421" y="12989"/>
                  </a:lnTo>
                  <a:cubicBezTo>
                    <a:pt x="26421" y="12989"/>
                    <a:pt x="26421" y="12989"/>
                    <a:pt x="26421" y="12989"/>
                  </a:cubicBezTo>
                  <a:cubicBezTo>
                    <a:pt x="26421" y="12988"/>
                    <a:pt x="26421" y="12987"/>
                    <a:pt x="26421" y="12986"/>
                  </a:cubicBezTo>
                  <a:lnTo>
                    <a:pt x="26421" y="12986"/>
                  </a:lnTo>
                  <a:cubicBezTo>
                    <a:pt x="26396" y="8534"/>
                    <a:pt x="24098" y="4344"/>
                    <a:pt x="20325" y="1976"/>
                  </a:cubicBezTo>
                  <a:cubicBezTo>
                    <a:pt x="18237" y="665"/>
                    <a:pt x="15822" y="0"/>
                    <a:pt x="1340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6"/>
            <p:cNvSpPr/>
            <p:nvPr/>
          </p:nvSpPr>
          <p:spPr>
            <a:xfrm>
              <a:off x="2515805" y="1413987"/>
              <a:ext cx="987646" cy="1109139"/>
            </a:xfrm>
            <a:custGeom>
              <a:avLst/>
              <a:gdLst/>
              <a:ahLst/>
              <a:cxnLst/>
              <a:rect l="l" t="t" r="r" b="b"/>
              <a:pathLst>
                <a:path w="26420" h="29670" extrusionOk="0">
                  <a:moveTo>
                    <a:pt x="13478" y="436"/>
                  </a:moveTo>
                  <a:cubicBezTo>
                    <a:pt x="15236" y="436"/>
                    <a:pt x="16995" y="797"/>
                    <a:pt x="18621" y="1535"/>
                  </a:cubicBezTo>
                  <a:cubicBezTo>
                    <a:pt x="22539" y="3321"/>
                    <a:pt x="25348" y="7083"/>
                    <a:pt x="25896" y="11346"/>
                  </a:cubicBezTo>
                  <a:cubicBezTo>
                    <a:pt x="25978" y="11887"/>
                    <a:pt x="26003" y="12439"/>
                    <a:pt x="26003" y="12992"/>
                  </a:cubicBezTo>
                  <a:lnTo>
                    <a:pt x="26003" y="12992"/>
                  </a:lnTo>
                  <a:cubicBezTo>
                    <a:pt x="25990" y="16575"/>
                    <a:pt x="24455" y="20014"/>
                    <a:pt x="21777" y="22395"/>
                  </a:cubicBezTo>
                  <a:cubicBezTo>
                    <a:pt x="20455" y="23573"/>
                    <a:pt x="18871" y="24466"/>
                    <a:pt x="17193" y="25002"/>
                  </a:cubicBezTo>
                  <a:cubicBezTo>
                    <a:pt x="16776" y="25133"/>
                    <a:pt x="16347" y="25240"/>
                    <a:pt x="15931" y="25324"/>
                  </a:cubicBezTo>
                  <a:cubicBezTo>
                    <a:pt x="15752" y="25359"/>
                    <a:pt x="15692" y="25395"/>
                    <a:pt x="15597" y="25550"/>
                  </a:cubicBezTo>
                  <a:cubicBezTo>
                    <a:pt x="15359" y="25919"/>
                    <a:pt x="15145" y="26288"/>
                    <a:pt x="14907" y="26681"/>
                  </a:cubicBezTo>
                  <a:cubicBezTo>
                    <a:pt x="14410" y="27474"/>
                    <a:pt x="13922" y="28267"/>
                    <a:pt x="13436" y="29051"/>
                  </a:cubicBezTo>
                  <a:lnTo>
                    <a:pt x="13436" y="29051"/>
                  </a:lnTo>
                  <a:cubicBezTo>
                    <a:pt x="12869" y="28140"/>
                    <a:pt x="12310" y="27237"/>
                    <a:pt x="11751" y="26324"/>
                  </a:cubicBezTo>
                  <a:cubicBezTo>
                    <a:pt x="11561" y="26038"/>
                    <a:pt x="11347" y="25431"/>
                    <a:pt x="10989" y="25336"/>
                  </a:cubicBezTo>
                  <a:cubicBezTo>
                    <a:pt x="9918" y="25074"/>
                    <a:pt x="8882" y="24788"/>
                    <a:pt x="7894" y="24300"/>
                  </a:cubicBezTo>
                  <a:cubicBezTo>
                    <a:pt x="3917" y="22335"/>
                    <a:pt x="1191" y="18323"/>
                    <a:pt x="881" y="13906"/>
                  </a:cubicBezTo>
                  <a:cubicBezTo>
                    <a:pt x="572" y="9548"/>
                    <a:pt x="2596" y="5226"/>
                    <a:pt x="6179" y="2714"/>
                  </a:cubicBezTo>
                  <a:cubicBezTo>
                    <a:pt x="8325" y="1213"/>
                    <a:pt x="10900" y="436"/>
                    <a:pt x="13478" y="436"/>
                  </a:cubicBezTo>
                  <a:close/>
                  <a:moveTo>
                    <a:pt x="13407" y="0"/>
                  </a:moveTo>
                  <a:cubicBezTo>
                    <a:pt x="11407" y="0"/>
                    <a:pt x="9404" y="453"/>
                    <a:pt x="7584" y="1368"/>
                  </a:cubicBezTo>
                  <a:cubicBezTo>
                    <a:pt x="3655" y="3321"/>
                    <a:pt x="941" y="7262"/>
                    <a:pt x="476" y="11620"/>
                  </a:cubicBezTo>
                  <a:cubicBezTo>
                    <a:pt x="0" y="16144"/>
                    <a:pt x="1976" y="20656"/>
                    <a:pt x="5596" y="23395"/>
                  </a:cubicBezTo>
                  <a:cubicBezTo>
                    <a:pt x="6489" y="24062"/>
                    <a:pt x="7453" y="24609"/>
                    <a:pt x="8489" y="25026"/>
                  </a:cubicBezTo>
                  <a:cubicBezTo>
                    <a:pt x="9001" y="25240"/>
                    <a:pt x="9537" y="25419"/>
                    <a:pt x="10073" y="25562"/>
                  </a:cubicBezTo>
                  <a:cubicBezTo>
                    <a:pt x="10216" y="25598"/>
                    <a:pt x="10358" y="25633"/>
                    <a:pt x="10513" y="25669"/>
                  </a:cubicBezTo>
                  <a:cubicBezTo>
                    <a:pt x="10529" y="25669"/>
                    <a:pt x="10725" y="25717"/>
                    <a:pt x="10811" y="25717"/>
                  </a:cubicBezTo>
                  <a:cubicBezTo>
                    <a:pt x="10855" y="25717"/>
                    <a:pt x="10870" y="25705"/>
                    <a:pt x="10823" y="25669"/>
                  </a:cubicBezTo>
                  <a:lnTo>
                    <a:pt x="10823" y="25669"/>
                  </a:lnTo>
                  <a:cubicBezTo>
                    <a:pt x="10859" y="25681"/>
                    <a:pt x="10870" y="25752"/>
                    <a:pt x="10894" y="25788"/>
                  </a:cubicBezTo>
                  <a:cubicBezTo>
                    <a:pt x="11644" y="26907"/>
                    <a:pt x="12323" y="28098"/>
                    <a:pt x="13025" y="29241"/>
                  </a:cubicBezTo>
                  <a:cubicBezTo>
                    <a:pt x="13097" y="29348"/>
                    <a:pt x="13156" y="29467"/>
                    <a:pt x="13228" y="29562"/>
                  </a:cubicBezTo>
                  <a:cubicBezTo>
                    <a:pt x="13275" y="29634"/>
                    <a:pt x="13347" y="29669"/>
                    <a:pt x="13418" y="29669"/>
                  </a:cubicBezTo>
                  <a:cubicBezTo>
                    <a:pt x="13490" y="29669"/>
                    <a:pt x="13561" y="29634"/>
                    <a:pt x="13609" y="29562"/>
                  </a:cubicBezTo>
                  <a:cubicBezTo>
                    <a:pt x="14097" y="28777"/>
                    <a:pt x="14573" y="27991"/>
                    <a:pt x="15061" y="27217"/>
                  </a:cubicBezTo>
                  <a:lnTo>
                    <a:pt x="15871" y="25919"/>
                  </a:lnTo>
                  <a:cubicBezTo>
                    <a:pt x="15895" y="25859"/>
                    <a:pt x="15931" y="25800"/>
                    <a:pt x="15966" y="25752"/>
                  </a:cubicBezTo>
                  <a:cubicBezTo>
                    <a:pt x="15988" y="25725"/>
                    <a:pt x="16000" y="25718"/>
                    <a:pt x="16005" y="25718"/>
                  </a:cubicBezTo>
                  <a:cubicBezTo>
                    <a:pt x="16011" y="25718"/>
                    <a:pt x="16008" y="25729"/>
                    <a:pt x="16002" y="25729"/>
                  </a:cubicBezTo>
                  <a:cubicBezTo>
                    <a:pt x="15964" y="25748"/>
                    <a:pt x="15973" y="25753"/>
                    <a:pt x="16000" y="25753"/>
                  </a:cubicBezTo>
                  <a:cubicBezTo>
                    <a:pt x="16040" y="25753"/>
                    <a:pt x="16119" y="25740"/>
                    <a:pt x="16133" y="25740"/>
                  </a:cubicBezTo>
                  <a:cubicBezTo>
                    <a:pt x="16181" y="25729"/>
                    <a:pt x="16228" y="25729"/>
                    <a:pt x="16288" y="25717"/>
                  </a:cubicBezTo>
                  <a:cubicBezTo>
                    <a:pt x="16383" y="25681"/>
                    <a:pt x="16502" y="25669"/>
                    <a:pt x="16609" y="25633"/>
                  </a:cubicBezTo>
                  <a:cubicBezTo>
                    <a:pt x="16835" y="25574"/>
                    <a:pt x="17038" y="25514"/>
                    <a:pt x="17264" y="25455"/>
                  </a:cubicBezTo>
                  <a:cubicBezTo>
                    <a:pt x="20610" y="24431"/>
                    <a:pt x="23455" y="22026"/>
                    <a:pt x="25051" y="18894"/>
                  </a:cubicBezTo>
                  <a:cubicBezTo>
                    <a:pt x="25944" y="17025"/>
                    <a:pt x="26420" y="15013"/>
                    <a:pt x="26420" y="12989"/>
                  </a:cubicBezTo>
                  <a:cubicBezTo>
                    <a:pt x="26420" y="12988"/>
                    <a:pt x="26420" y="12988"/>
                    <a:pt x="26420" y="12987"/>
                  </a:cubicBezTo>
                  <a:lnTo>
                    <a:pt x="26420" y="12987"/>
                  </a:lnTo>
                  <a:cubicBezTo>
                    <a:pt x="26408" y="8535"/>
                    <a:pt x="24098" y="4345"/>
                    <a:pt x="20336" y="1976"/>
                  </a:cubicBezTo>
                  <a:cubicBezTo>
                    <a:pt x="18249" y="665"/>
                    <a:pt x="15829" y="0"/>
                    <a:pt x="1340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6"/>
            <p:cNvSpPr/>
            <p:nvPr/>
          </p:nvSpPr>
          <p:spPr>
            <a:xfrm>
              <a:off x="4028189" y="1413987"/>
              <a:ext cx="987683" cy="1109139"/>
            </a:xfrm>
            <a:custGeom>
              <a:avLst/>
              <a:gdLst/>
              <a:ahLst/>
              <a:cxnLst/>
              <a:rect l="l" t="t" r="r" b="b"/>
              <a:pathLst>
                <a:path w="26421" h="29670" extrusionOk="0">
                  <a:moveTo>
                    <a:pt x="10811" y="25669"/>
                  </a:moveTo>
                  <a:lnTo>
                    <a:pt x="10811" y="25669"/>
                  </a:lnTo>
                  <a:cubicBezTo>
                    <a:pt x="10820" y="25672"/>
                    <a:pt x="10827" y="25678"/>
                    <a:pt x="10833" y="25686"/>
                  </a:cubicBezTo>
                  <a:lnTo>
                    <a:pt x="10833" y="25686"/>
                  </a:lnTo>
                  <a:cubicBezTo>
                    <a:pt x="10828" y="25681"/>
                    <a:pt x="10821" y="25676"/>
                    <a:pt x="10811" y="25669"/>
                  </a:cubicBezTo>
                  <a:close/>
                  <a:moveTo>
                    <a:pt x="16004" y="25718"/>
                  </a:moveTo>
                  <a:cubicBezTo>
                    <a:pt x="16009" y="25718"/>
                    <a:pt x="16004" y="25729"/>
                    <a:pt x="15991" y="25729"/>
                  </a:cubicBezTo>
                  <a:cubicBezTo>
                    <a:pt x="15988" y="25730"/>
                    <a:pt x="15986" y="25731"/>
                    <a:pt x="15984" y="25732"/>
                  </a:cubicBezTo>
                  <a:lnTo>
                    <a:pt x="15984" y="25732"/>
                  </a:lnTo>
                  <a:cubicBezTo>
                    <a:pt x="15995" y="25721"/>
                    <a:pt x="16002" y="25718"/>
                    <a:pt x="16004" y="25718"/>
                  </a:cubicBezTo>
                  <a:close/>
                  <a:moveTo>
                    <a:pt x="13470" y="436"/>
                  </a:moveTo>
                  <a:cubicBezTo>
                    <a:pt x="15229" y="436"/>
                    <a:pt x="16991" y="797"/>
                    <a:pt x="18622" y="1535"/>
                  </a:cubicBezTo>
                  <a:cubicBezTo>
                    <a:pt x="22527" y="3321"/>
                    <a:pt x="25349" y="7083"/>
                    <a:pt x="25897" y="11346"/>
                  </a:cubicBezTo>
                  <a:cubicBezTo>
                    <a:pt x="25967" y="11887"/>
                    <a:pt x="26003" y="12439"/>
                    <a:pt x="26004" y="12991"/>
                  </a:cubicBezTo>
                  <a:lnTo>
                    <a:pt x="26004" y="12991"/>
                  </a:lnTo>
                  <a:cubicBezTo>
                    <a:pt x="25979" y="16574"/>
                    <a:pt x="24455" y="20014"/>
                    <a:pt x="21777" y="22395"/>
                  </a:cubicBezTo>
                  <a:cubicBezTo>
                    <a:pt x="20443" y="23573"/>
                    <a:pt x="18872" y="24466"/>
                    <a:pt x="17193" y="25002"/>
                  </a:cubicBezTo>
                  <a:cubicBezTo>
                    <a:pt x="16776" y="25133"/>
                    <a:pt x="16336" y="25240"/>
                    <a:pt x="15919" y="25324"/>
                  </a:cubicBezTo>
                  <a:cubicBezTo>
                    <a:pt x="15741" y="25359"/>
                    <a:pt x="15681" y="25395"/>
                    <a:pt x="15598" y="25550"/>
                  </a:cubicBezTo>
                  <a:cubicBezTo>
                    <a:pt x="15360" y="25919"/>
                    <a:pt x="15133" y="26288"/>
                    <a:pt x="14895" y="26681"/>
                  </a:cubicBezTo>
                  <a:cubicBezTo>
                    <a:pt x="14410" y="27472"/>
                    <a:pt x="13925" y="28262"/>
                    <a:pt x="13432" y="29045"/>
                  </a:cubicBezTo>
                  <a:lnTo>
                    <a:pt x="13432" y="29045"/>
                  </a:lnTo>
                  <a:cubicBezTo>
                    <a:pt x="12866" y="28136"/>
                    <a:pt x="12308" y="27235"/>
                    <a:pt x="11740" y="26324"/>
                  </a:cubicBezTo>
                  <a:cubicBezTo>
                    <a:pt x="11561" y="26038"/>
                    <a:pt x="11335" y="25431"/>
                    <a:pt x="10978" y="25336"/>
                  </a:cubicBezTo>
                  <a:cubicBezTo>
                    <a:pt x="9906" y="25074"/>
                    <a:pt x="8883" y="24788"/>
                    <a:pt x="7882" y="24300"/>
                  </a:cubicBezTo>
                  <a:cubicBezTo>
                    <a:pt x="3906" y="22335"/>
                    <a:pt x="1191" y="18323"/>
                    <a:pt x="882" y="13906"/>
                  </a:cubicBezTo>
                  <a:cubicBezTo>
                    <a:pt x="560" y="9548"/>
                    <a:pt x="2584" y="5226"/>
                    <a:pt x="6180" y="2714"/>
                  </a:cubicBezTo>
                  <a:cubicBezTo>
                    <a:pt x="8318" y="1213"/>
                    <a:pt x="10890" y="436"/>
                    <a:pt x="13470" y="436"/>
                  </a:cubicBezTo>
                  <a:close/>
                  <a:moveTo>
                    <a:pt x="13400" y="0"/>
                  </a:moveTo>
                  <a:cubicBezTo>
                    <a:pt x="11401" y="0"/>
                    <a:pt x="9398" y="453"/>
                    <a:pt x="7573" y="1368"/>
                  </a:cubicBezTo>
                  <a:cubicBezTo>
                    <a:pt x="3644" y="3321"/>
                    <a:pt x="929" y="7262"/>
                    <a:pt x="477" y="11620"/>
                  </a:cubicBezTo>
                  <a:cubicBezTo>
                    <a:pt x="0" y="16144"/>
                    <a:pt x="1977" y="20656"/>
                    <a:pt x="5596" y="23395"/>
                  </a:cubicBezTo>
                  <a:cubicBezTo>
                    <a:pt x="6489" y="24062"/>
                    <a:pt x="7454" y="24609"/>
                    <a:pt x="8478" y="25026"/>
                  </a:cubicBezTo>
                  <a:cubicBezTo>
                    <a:pt x="9002" y="25240"/>
                    <a:pt x="9537" y="25419"/>
                    <a:pt x="10073" y="25562"/>
                  </a:cubicBezTo>
                  <a:cubicBezTo>
                    <a:pt x="10204" y="25598"/>
                    <a:pt x="10359" y="25633"/>
                    <a:pt x="10502" y="25669"/>
                  </a:cubicBezTo>
                  <a:cubicBezTo>
                    <a:pt x="10526" y="25669"/>
                    <a:pt x="10724" y="25717"/>
                    <a:pt x="10808" y="25717"/>
                  </a:cubicBezTo>
                  <a:cubicBezTo>
                    <a:pt x="10831" y="25717"/>
                    <a:pt x="10845" y="25713"/>
                    <a:pt x="10845" y="25704"/>
                  </a:cubicBezTo>
                  <a:lnTo>
                    <a:pt x="10845" y="25704"/>
                  </a:lnTo>
                  <a:cubicBezTo>
                    <a:pt x="10860" y="25731"/>
                    <a:pt x="10873" y="25766"/>
                    <a:pt x="10895" y="25788"/>
                  </a:cubicBezTo>
                  <a:cubicBezTo>
                    <a:pt x="11633" y="26907"/>
                    <a:pt x="12323" y="28098"/>
                    <a:pt x="13014" y="29241"/>
                  </a:cubicBezTo>
                  <a:cubicBezTo>
                    <a:pt x="13097" y="29348"/>
                    <a:pt x="13157" y="29467"/>
                    <a:pt x="13228" y="29562"/>
                  </a:cubicBezTo>
                  <a:cubicBezTo>
                    <a:pt x="13270" y="29634"/>
                    <a:pt x="13341" y="29669"/>
                    <a:pt x="13413" y="29669"/>
                  </a:cubicBezTo>
                  <a:cubicBezTo>
                    <a:pt x="13484" y="29669"/>
                    <a:pt x="13556" y="29634"/>
                    <a:pt x="13597" y="29562"/>
                  </a:cubicBezTo>
                  <a:cubicBezTo>
                    <a:pt x="14086" y="28777"/>
                    <a:pt x="14562" y="27991"/>
                    <a:pt x="15062" y="27217"/>
                  </a:cubicBezTo>
                  <a:lnTo>
                    <a:pt x="15860" y="25919"/>
                  </a:lnTo>
                  <a:cubicBezTo>
                    <a:pt x="15895" y="25859"/>
                    <a:pt x="15919" y="25800"/>
                    <a:pt x="15967" y="25752"/>
                  </a:cubicBezTo>
                  <a:cubicBezTo>
                    <a:pt x="15968" y="25751"/>
                    <a:pt x="15969" y="25750"/>
                    <a:pt x="15970" y="25748"/>
                  </a:cubicBezTo>
                  <a:lnTo>
                    <a:pt x="15970" y="25748"/>
                  </a:lnTo>
                  <a:cubicBezTo>
                    <a:pt x="15972" y="25752"/>
                    <a:pt x="15981" y="25753"/>
                    <a:pt x="15995" y="25753"/>
                  </a:cubicBezTo>
                  <a:cubicBezTo>
                    <a:pt x="16035" y="25753"/>
                    <a:pt x="16112" y="25740"/>
                    <a:pt x="16133" y="25740"/>
                  </a:cubicBezTo>
                  <a:cubicBezTo>
                    <a:pt x="16169" y="25729"/>
                    <a:pt x="16217" y="25729"/>
                    <a:pt x="16276" y="25717"/>
                  </a:cubicBezTo>
                  <a:cubicBezTo>
                    <a:pt x="16383" y="25681"/>
                    <a:pt x="16503" y="25669"/>
                    <a:pt x="16610" y="25633"/>
                  </a:cubicBezTo>
                  <a:cubicBezTo>
                    <a:pt x="16824" y="25574"/>
                    <a:pt x="17038" y="25514"/>
                    <a:pt x="17265" y="25455"/>
                  </a:cubicBezTo>
                  <a:cubicBezTo>
                    <a:pt x="20610" y="24431"/>
                    <a:pt x="23456" y="22026"/>
                    <a:pt x="25039" y="18894"/>
                  </a:cubicBezTo>
                  <a:cubicBezTo>
                    <a:pt x="25944" y="17025"/>
                    <a:pt x="26420" y="15013"/>
                    <a:pt x="26420" y="12989"/>
                  </a:cubicBezTo>
                  <a:cubicBezTo>
                    <a:pt x="26420" y="12988"/>
                    <a:pt x="26420" y="12987"/>
                    <a:pt x="26420" y="12986"/>
                  </a:cubicBezTo>
                  <a:lnTo>
                    <a:pt x="26420" y="12986"/>
                  </a:lnTo>
                  <a:cubicBezTo>
                    <a:pt x="26396" y="8534"/>
                    <a:pt x="24098" y="4344"/>
                    <a:pt x="20324" y="1976"/>
                  </a:cubicBezTo>
                  <a:cubicBezTo>
                    <a:pt x="18237" y="665"/>
                    <a:pt x="15822" y="0"/>
                    <a:pt x="1340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6"/>
            <p:cNvSpPr/>
            <p:nvPr/>
          </p:nvSpPr>
          <p:spPr>
            <a:xfrm>
              <a:off x="5692794" y="1415258"/>
              <a:ext cx="966786" cy="1109214"/>
            </a:xfrm>
            <a:custGeom>
              <a:avLst/>
              <a:gdLst/>
              <a:ahLst/>
              <a:cxnLst/>
              <a:rect l="l" t="t" r="r" b="b"/>
              <a:pathLst>
                <a:path w="25862" h="29672" extrusionOk="0">
                  <a:moveTo>
                    <a:pt x="12931" y="299"/>
                  </a:moveTo>
                  <a:cubicBezTo>
                    <a:pt x="19908" y="299"/>
                    <a:pt x="25587" y="5978"/>
                    <a:pt x="25587" y="12955"/>
                  </a:cubicBezTo>
                  <a:cubicBezTo>
                    <a:pt x="25587" y="19027"/>
                    <a:pt x="21265" y="24254"/>
                    <a:pt x="15312" y="25385"/>
                  </a:cubicBezTo>
                  <a:lnTo>
                    <a:pt x="15253" y="25397"/>
                  </a:lnTo>
                  <a:lnTo>
                    <a:pt x="12931" y="29147"/>
                  </a:lnTo>
                  <a:lnTo>
                    <a:pt x="10609" y="25397"/>
                  </a:lnTo>
                  <a:lnTo>
                    <a:pt x="10550" y="25385"/>
                  </a:lnTo>
                  <a:cubicBezTo>
                    <a:pt x="4597" y="24254"/>
                    <a:pt x="287" y="19027"/>
                    <a:pt x="287" y="12955"/>
                  </a:cubicBezTo>
                  <a:cubicBezTo>
                    <a:pt x="287" y="5978"/>
                    <a:pt x="5954" y="299"/>
                    <a:pt x="12931" y="299"/>
                  </a:cubicBezTo>
                  <a:close/>
                  <a:moveTo>
                    <a:pt x="12931" y="1"/>
                  </a:moveTo>
                  <a:cubicBezTo>
                    <a:pt x="5799" y="1"/>
                    <a:pt x="1" y="5811"/>
                    <a:pt x="1" y="12943"/>
                  </a:cubicBezTo>
                  <a:cubicBezTo>
                    <a:pt x="1" y="19134"/>
                    <a:pt x="4370" y="24444"/>
                    <a:pt x="10431" y="25635"/>
                  </a:cubicBezTo>
                  <a:lnTo>
                    <a:pt x="12931" y="29671"/>
                  </a:lnTo>
                  <a:lnTo>
                    <a:pt x="15431" y="25635"/>
                  </a:lnTo>
                  <a:cubicBezTo>
                    <a:pt x="21480" y="24444"/>
                    <a:pt x="25861" y="19110"/>
                    <a:pt x="25861" y="12931"/>
                  </a:cubicBezTo>
                  <a:cubicBezTo>
                    <a:pt x="25861" y="5811"/>
                    <a:pt x="20063" y="1"/>
                    <a:pt x="12931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6"/>
            <p:cNvSpPr/>
            <p:nvPr/>
          </p:nvSpPr>
          <p:spPr>
            <a:xfrm>
              <a:off x="7239046" y="1415258"/>
              <a:ext cx="966749" cy="1109214"/>
            </a:xfrm>
            <a:custGeom>
              <a:avLst/>
              <a:gdLst/>
              <a:ahLst/>
              <a:cxnLst/>
              <a:rect l="l" t="t" r="r" b="b"/>
              <a:pathLst>
                <a:path w="25861" h="29672" extrusionOk="0">
                  <a:moveTo>
                    <a:pt x="12930" y="299"/>
                  </a:moveTo>
                  <a:cubicBezTo>
                    <a:pt x="19895" y="299"/>
                    <a:pt x="25575" y="5978"/>
                    <a:pt x="25575" y="12955"/>
                  </a:cubicBezTo>
                  <a:cubicBezTo>
                    <a:pt x="25575" y="19027"/>
                    <a:pt x="21265" y="24254"/>
                    <a:pt x="15312" y="25385"/>
                  </a:cubicBezTo>
                  <a:lnTo>
                    <a:pt x="15252" y="25397"/>
                  </a:lnTo>
                  <a:lnTo>
                    <a:pt x="12930" y="29147"/>
                  </a:lnTo>
                  <a:lnTo>
                    <a:pt x="10609" y="25397"/>
                  </a:lnTo>
                  <a:lnTo>
                    <a:pt x="10549" y="25385"/>
                  </a:lnTo>
                  <a:cubicBezTo>
                    <a:pt x="4596" y="24254"/>
                    <a:pt x="274" y="19027"/>
                    <a:pt x="274" y="12955"/>
                  </a:cubicBezTo>
                  <a:cubicBezTo>
                    <a:pt x="274" y="5978"/>
                    <a:pt x="5953" y="299"/>
                    <a:pt x="12930" y="299"/>
                  </a:cubicBezTo>
                  <a:close/>
                  <a:moveTo>
                    <a:pt x="12930" y="1"/>
                  </a:moveTo>
                  <a:cubicBezTo>
                    <a:pt x="5798" y="1"/>
                    <a:pt x="0" y="5811"/>
                    <a:pt x="0" y="12943"/>
                  </a:cubicBezTo>
                  <a:cubicBezTo>
                    <a:pt x="0" y="19134"/>
                    <a:pt x="4370" y="24444"/>
                    <a:pt x="10430" y="25635"/>
                  </a:cubicBezTo>
                  <a:lnTo>
                    <a:pt x="12930" y="29671"/>
                  </a:lnTo>
                  <a:lnTo>
                    <a:pt x="15431" y="25635"/>
                  </a:lnTo>
                  <a:cubicBezTo>
                    <a:pt x="21467" y="24444"/>
                    <a:pt x="25861" y="19110"/>
                    <a:pt x="25861" y="12931"/>
                  </a:cubicBezTo>
                  <a:cubicBezTo>
                    <a:pt x="25861" y="5811"/>
                    <a:pt x="20062" y="1"/>
                    <a:pt x="1293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6"/>
            <p:cNvSpPr/>
            <p:nvPr/>
          </p:nvSpPr>
          <p:spPr>
            <a:xfrm>
              <a:off x="696735" y="2767831"/>
              <a:ext cx="2209866" cy="1662811"/>
            </a:xfrm>
            <a:custGeom>
              <a:avLst/>
              <a:gdLst/>
              <a:ahLst/>
              <a:cxnLst/>
              <a:rect l="l" t="t" r="r" b="b"/>
              <a:pathLst>
                <a:path w="59115" h="44481" extrusionOk="0">
                  <a:moveTo>
                    <a:pt x="5019" y="1"/>
                  </a:moveTo>
                  <a:cubicBezTo>
                    <a:pt x="3545" y="1"/>
                    <a:pt x="2078" y="182"/>
                    <a:pt x="1036" y="1347"/>
                  </a:cubicBezTo>
                  <a:cubicBezTo>
                    <a:pt x="72" y="2419"/>
                    <a:pt x="0" y="3669"/>
                    <a:pt x="0" y="5003"/>
                  </a:cubicBezTo>
                  <a:lnTo>
                    <a:pt x="0" y="9336"/>
                  </a:lnTo>
                  <a:lnTo>
                    <a:pt x="0" y="23576"/>
                  </a:lnTo>
                  <a:lnTo>
                    <a:pt x="0" y="37006"/>
                  </a:lnTo>
                  <a:lnTo>
                    <a:pt x="0" y="40221"/>
                  </a:lnTo>
                  <a:cubicBezTo>
                    <a:pt x="12" y="42519"/>
                    <a:pt x="1631" y="44400"/>
                    <a:pt x="4001" y="44460"/>
                  </a:cubicBezTo>
                  <a:cubicBezTo>
                    <a:pt x="4580" y="44476"/>
                    <a:pt x="5162" y="44481"/>
                    <a:pt x="5746" y="44481"/>
                  </a:cubicBezTo>
                  <a:cubicBezTo>
                    <a:pt x="6912" y="44481"/>
                    <a:pt x="8085" y="44460"/>
                    <a:pt x="9251" y="44460"/>
                  </a:cubicBezTo>
                  <a:lnTo>
                    <a:pt x="58531" y="44460"/>
                  </a:lnTo>
                  <a:cubicBezTo>
                    <a:pt x="59115" y="44460"/>
                    <a:pt x="59115" y="43555"/>
                    <a:pt x="58531" y="43555"/>
                  </a:cubicBezTo>
                  <a:lnTo>
                    <a:pt x="4739" y="43555"/>
                  </a:lnTo>
                  <a:cubicBezTo>
                    <a:pt x="3513" y="43555"/>
                    <a:pt x="2322" y="43400"/>
                    <a:pt x="1500" y="42281"/>
                  </a:cubicBezTo>
                  <a:cubicBezTo>
                    <a:pt x="798" y="41328"/>
                    <a:pt x="905" y="40221"/>
                    <a:pt x="905" y="39102"/>
                  </a:cubicBezTo>
                  <a:lnTo>
                    <a:pt x="905" y="27934"/>
                  </a:lnTo>
                  <a:lnTo>
                    <a:pt x="905" y="13254"/>
                  </a:lnTo>
                  <a:cubicBezTo>
                    <a:pt x="905" y="10253"/>
                    <a:pt x="893" y="7277"/>
                    <a:pt x="905" y="4288"/>
                  </a:cubicBezTo>
                  <a:cubicBezTo>
                    <a:pt x="905" y="2252"/>
                    <a:pt x="2334" y="931"/>
                    <a:pt x="4346" y="931"/>
                  </a:cubicBezTo>
                  <a:lnTo>
                    <a:pt x="12585" y="931"/>
                  </a:lnTo>
                  <a:cubicBezTo>
                    <a:pt x="12589" y="931"/>
                    <a:pt x="12593" y="931"/>
                    <a:pt x="12596" y="931"/>
                  </a:cubicBezTo>
                  <a:cubicBezTo>
                    <a:pt x="13168" y="931"/>
                    <a:pt x="13165" y="38"/>
                    <a:pt x="12585" y="38"/>
                  </a:cubicBezTo>
                  <a:lnTo>
                    <a:pt x="6977" y="38"/>
                  </a:lnTo>
                  <a:cubicBezTo>
                    <a:pt x="6348" y="38"/>
                    <a:pt x="5683" y="1"/>
                    <a:pt x="5019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3000">
                  <a:schemeClr val="accent4"/>
                </a:gs>
                <a:gs pos="46000">
                  <a:schemeClr val="accent3"/>
                </a:gs>
                <a:gs pos="69000">
                  <a:schemeClr val="accent2"/>
                </a:gs>
                <a:gs pos="100000">
                  <a:schemeClr val="accent6"/>
                </a:gs>
                <a:gs pos="100000">
                  <a:srgbClr val="BA701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6"/>
            <p:cNvSpPr/>
            <p:nvPr/>
          </p:nvSpPr>
          <p:spPr>
            <a:xfrm>
              <a:off x="6226915" y="2768579"/>
              <a:ext cx="2241043" cy="1661727"/>
            </a:xfrm>
            <a:custGeom>
              <a:avLst/>
              <a:gdLst/>
              <a:ahLst/>
              <a:cxnLst/>
              <a:rect l="l" t="t" r="r" b="b"/>
              <a:pathLst>
                <a:path w="59949" h="44452" extrusionOk="0">
                  <a:moveTo>
                    <a:pt x="53486" y="0"/>
                  </a:moveTo>
                  <a:cubicBezTo>
                    <a:pt x="52037" y="0"/>
                    <a:pt x="50590" y="6"/>
                    <a:pt x="49137" y="6"/>
                  </a:cubicBezTo>
                  <a:lnTo>
                    <a:pt x="47292" y="6"/>
                  </a:lnTo>
                  <a:cubicBezTo>
                    <a:pt x="46720" y="18"/>
                    <a:pt x="46720" y="922"/>
                    <a:pt x="47316" y="922"/>
                  </a:cubicBezTo>
                  <a:lnTo>
                    <a:pt x="52769" y="922"/>
                  </a:lnTo>
                  <a:cubicBezTo>
                    <a:pt x="53391" y="922"/>
                    <a:pt x="54083" y="877"/>
                    <a:pt x="54775" y="877"/>
                  </a:cubicBezTo>
                  <a:cubicBezTo>
                    <a:pt x="56363" y="877"/>
                    <a:pt x="57952" y="1114"/>
                    <a:pt x="58698" y="2673"/>
                  </a:cubicBezTo>
                  <a:cubicBezTo>
                    <a:pt x="59115" y="3554"/>
                    <a:pt x="58996" y="4625"/>
                    <a:pt x="58996" y="5578"/>
                  </a:cubicBezTo>
                  <a:lnTo>
                    <a:pt x="58996" y="10328"/>
                  </a:lnTo>
                  <a:lnTo>
                    <a:pt x="58996" y="24675"/>
                  </a:lnTo>
                  <a:lnTo>
                    <a:pt x="58996" y="37487"/>
                  </a:lnTo>
                  <a:cubicBezTo>
                    <a:pt x="58996" y="38439"/>
                    <a:pt x="59008" y="39380"/>
                    <a:pt x="58996" y="40332"/>
                  </a:cubicBezTo>
                  <a:cubicBezTo>
                    <a:pt x="58984" y="42189"/>
                    <a:pt x="57591" y="43535"/>
                    <a:pt x="55745" y="43547"/>
                  </a:cubicBezTo>
                  <a:cubicBezTo>
                    <a:pt x="55031" y="43551"/>
                    <a:pt x="54317" y="43552"/>
                    <a:pt x="53602" y="43552"/>
                  </a:cubicBezTo>
                  <a:cubicBezTo>
                    <a:pt x="52174" y="43552"/>
                    <a:pt x="50745" y="43547"/>
                    <a:pt x="49316" y="43547"/>
                  </a:cubicBezTo>
                  <a:lnTo>
                    <a:pt x="584" y="43547"/>
                  </a:lnTo>
                  <a:cubicBezTo>
                    <a:pt x="0" y="43547"/>
                    <a:pt x="0" y="44452"/>
                    <a:pt x="584" y="44452"/>
                  </a:cubicBezTo>
                  <a:lnTo>
                    <a:pt x="55412" y="44452"/>
                  </a:lnTo>
                  <a:cubicBezTo>
                    <a:pt x="56984" y="44452"/>
                    <a:pt x="58472" y="43928"/>
                    <a:pt x="59317" y="42499"/>
                  </a:cubicBezTo>
                  <a:cubicBezTo>
                    <a:pt x="59948" y="41463"/>
                    <a:pt x="59889" y="40344"/>
                    <a:pt x="59889" y="39201"/>
                  </a:cubicBezTo>
                  <a:lnTo>
                    <a:pt x="59889" y="27723"/>
                  </a:lnTo>
                  <a:lnTo>
                    <a:pt x="59889" y="12591"/>
                  </a:lnTo>
                  <a:cubicBezTo>
                    <a:pt x="59889" y="9757"/>
                    <a:pt x="59924" y="6935"/>
                    <a:pt x="59889" y="4101"/>
                  </a:cubicBezTo>
                  <a:cubicBezTo>
                    <a:pt x="59841" y="1708"/>
                    <a:pt x="58008" y="30"/>
                    <a:pt x="55662" y="6"/>
                  </a:cubicBezTo>
                  <a:cubicBezTo>
                    <a:pt x="54936" y="2"/>
                    <a:pt x="54211" y="0"/>
                    <a:pt x="53486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6000">
                  <a:schemeClr val="accent4"/>
                </a:gs>
                <a:gs pos="52999">
                  <a:schemeClr val="accent3"/>
                </a:gs>
                <a:gs pos="69000">
                  <a:schemeClr val="accent2"/>
                </a:gs>
                <a:gs pos="100000">
                  <a:schemeClr val="accent1"/>
                </a:gs>
                <a:gs pos="100000">
                  <a:schemeClr val="accent6"/>
                </a:gs>
                <a:gs pos="100000">
                  <a:srgbClr val="BA701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6"/>
          <p:cNvSpPr/>
          <p:nvPr/>
        </p:nvSpPr>
        <p:spPr>
          <a:xfrm>
            <a:off x="637175" y="3047650"/>
            <a:ext cx="1590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Pre-Pipeline </a:t>
            </a:r>
            <a:endParaRPr sz="1600" b="1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2230875" y="3047650"/>
            <a:ext cx="1590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Stage 1</a:t>
            </a:r>
            <a:endParaRPr sz="1600" b="1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737250" y="3047650"/>
            <a:ext cx="1590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Stage 2 </a:t>
            </a:r>
            <a:endParaRPr sz="1600" b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5404175" y="3047650"/>
            <a:ext cx="1590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Stage 3</a:t>
            </a:r>
            <a:endParaRPr sz="1600"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" name="Google Shape;84;p16"/>
          <p:cNvSpPr/>
          <p:nvPr/>
        </p:nvSpPr>
        <p:spPr>
          <a:xfrm>
            <a:off x="6908575" y="3047650"/>
            <a:ext cx="1590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Stage 4</a:t>
            </a:r>
            <a:endParaRPr sz="16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4294967295"/>
          </p:nvPr>
        </p:nvSpPr>
        <p:spPr>
          <a:xfrm>
            <a:off x="637175" y="3323050"/>
            <a:ext cx="1590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 dirty="0">
                <a:solidFill>
                  <a:schemeClr val="dk1"/>
                </a:solidFill>
              </a:rPr>
              <a:t>Idea Help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</a:rPr>
              <a:t>Get support articulating your idea for submission to the pipeline </a:t>
            </a:r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4294967295"/>
          </p:nvPr>
        </p:nvSpPr>
        <p:spPr>
          <a:xfrm>
            <a:off x="3737250" y="3323050"/>
            <a:ext cx="1590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BDC7F6E-F8FE-49E4-ADAD-074959703D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8" b="31933" l="6905" r="23173">
                        <a14:foregroundMark x1="10542" y1="13119" x2="10542" y2="13119"/>
                        <a14:foregroundMark x1="10037" y1="19563" x2="10037" y2="19563"/>
                        <a14:foregroundMark x1="10744" y1="14960" x2="10744" y2="14960"/>
                        <a14:foregroundMark x1="8117" y1="23475" x2="8117" y2="23475"/>
                        <a14:foregroundMark x1="10205" y1="27791" x2="10205" y2="27791"/>
                        <a14:foregroundMark x1="6972" y1="19275" x2="6972" y2="19275"/>
                        <a14:foregroundMark x1="15291" y1="5063" x2="15291" y2="5063"/>
                        <a14:foregroundMark x1="22364" y1="14960" x2="22364" y2="14960"/>
                        <a14:foregroundMark x1="9768" y1="27791" x2="9768" y2="27791"/>
                        <a14:foregroundMark x1="8892" y1="25834" x2="8892" y2="25834"/>
                        <a14:foregroundMark x1="9262" y1="26582" x2="9262" y2="26582"/>
                        <a14:foregroundMark x1="7410" y1="22555" x2="11822" y2="30035"/>
                        <a14:foregroundMark x1="11822" y1="30035" x2="18255" y2="30495"/>
                        <a14:foregroundMark x1="12058" y1="30610" x2="17096" y2="31561"/>
                        <a14:foregroundMark x1="18583" y1="30207" x2="20445" y2="27618"/>
                        <a14:foregroundMark x1="23240" y1="18527" x2="23240" y2="18527"/>
                        <a14:foregroundMark x1="14786" y1="4028" x2="14786" y2="4028"/>
                        <a14:foregroundMark x1="14214" y1="31933" x2="14214" y2="31933"/>
                        <a14:backgroundMark x1="17548" y1="31818" x2="17548" y2="31818"/>
                        <a14:backgroundMark x1="19400" y1="30207" x2="19400" y2="30207"/>
                        <a14:backgroundMark x1="17582" y1="31761" x2="17582" y2="31761"/>
                        <a14:backgroundMark x1="17582" y1="31703" x2="17582" y2="31703"/>
                        <a14:backgroundMark x1="16942" y1="32048" x2="19097" y2="31013"/>
                      </a14:backgroundRemoval>
                    </a14:imgEffect>
                  </a14:imgLayer>
                </a14:imgProps>
              </a:ext>
            </a:extLst>
          </a:blip>
          <a:srcRect l="5895" t="3287" r="76061" b="66497"/>
          <a:stretch/>
        </p:blipFill>
        <p:spPr>
          <a:xfrm>
            <a:off x="1035424" y="1498030"/>
            <a:ext cx="815005" cy="798950"/>
          </a:xfrm>
          <a:prstGeom prst="rect">
            <a:avLst/>
          </a:prstGeom>
        </p:spPr>
      </p:pic>
      <p:pic>
        <p:nvPicPr>
          <p:cNvPr id="52" name="Picture 51" descr="Text&#10;&#10;Description automatically generated">
            <a:extLst>
              <a:ext uri="{FF2B5EF4-FFF2-40B4-BE49-F238E27FC236}">
                <a16:creationId xmlns:a16="http://schemas.microsoft.com/office/drawing/2014/main" id="{2DCB25DE-EBA4-428F-AD98-A345348544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143" b="90679" l="1954" r="23678">
                        <a14:foregroundMark x1="4278" y1="81818" x2="1886" y2="73360"/>
                        <a14:foregroundMark x1="1886" y1="73360" x2="3166" y2="63521"/>
                        <a14:foregroundMark x1="3166" y1="63521" x2="7713" y2="56214"/>
                        <a14:foregroundMark x1="7713" y1="56214" x2="14820" y2="54833"/>
                        <a14:foregroundMark x1="14820" y1="54833" x2="20276" y2="59321"/>
                        <a14:foregroundMark x1="20276" y1="59321" x2="22701" y2="70483"/>
                        <a14:foregroundMark x1="22701" y1="70483" x2="21893" y2="79804"/>
                        <a14:foregroundMark x1="21893" y1="79804" x2="17582" y2="87054"/>
                        <a14:foregroundMark x1="17582" y1="87054" x2="11283" y2="89413"/>
                        <a14:foregroundMark x1="11283" y1="89413" x2="8723" y2="79977"/>
                        <a14:foregroundMark x1="8723" y1="79977" x2="11317" y2="71404"/>
                        <a14:foregroundMark x1="11317" y1="71404" x2="13405" y2="77848"/>
                        <a14:foregroundMark x1="16281" y1="90460" x2="20276" y2="84350"/>
                        <a14:foregroundMark x1="20276" y1="84350" x2="21253" y2="79689"/>
                        <a14:foregroundMark x1="21253" y1="70138" x2="21152" y2="81243"/>
                        <a14:foregroundMark x1="21152" y1="81243" x2="20546" y2="82336"/>
                        <a14:foregroundMark x1="22432" y1="80437" x2="23173" y2="69850"/>
                        <a14:foregroundMark x1="23173" y1="69850" x2="20344" y2="62255"/>
                        <a14:foregroundMark x1="12765" y1="81818" x2="12765" y2="81818"/>
                        <a14:foregroundMark x1="7444" y1="78308" x2="7444" y2="78308"/>
                        <a14:foregroundMark x1="4917" y1="72900" x2="11788" y2="74626"/>
                        <a14:foregroundMark x1="11788" y1="74626" x2="11620" y2="85270"/>
                        <a14:foregroundMark x1="11620" y1="85270" x2="19097" y2="83372"/>
                        <a14:foregroundMark x1="19097" y1="83372" x2="19165" y2="83832"/>
                        <a14:foregroundMark x1="12866" y1="77388" x2="19434" y2="78251"/>
                        <a14:foregroundMark x1="19434" y1="78251" x2="20175" y2="81530"/>
                        <a14:foregroundMark x1="18457" y1="83257" x2="19906" y2="82336"/>
                        <a14:foregroundMark x1="12327" y1="77503" x2="13506" y2="82911"/>
                        <a14:foregroundMark x1="17649" y1="79229" x2="19704" y2="82911"/>
                        <a14:foregroundMark x1="19805" y1="82163" x2="19805" y2="82624"/>
                        <a14:foregroundMark x1="12765" y1="72727" x2="19064" y2="78423"/>
                        <a14:foregroundMark x1="19064" y1="78423" x2="19535" y2="78136"/>
                        <a14:foregroundMark x1="20613" y1="81530" x2="20613" y2="81530"/>
                        <a14:foregroundMark x1="20613" y1="81530" x2="20613" y2="81530"/>
                        <a14:foregroundMark x1="8723" y1="70138" x2="8723" y2="70138"/>
                        <a14:foregroundMark x1="9801" y1="71692" x2="9801" y2="71692"/>
                        <a14:foregroundMark x1="9532" y1="71692" x2="9532" y2="71692"/>
                        <a14:foregroundMark x1="7444" y1="78021" x2="7444" y2="78021"/>
                        <a14:foregroundMark x1="5726" y1="76928" x2="5726" y2="76928"/>
                        <a14:foregroundMark x1="5726" y1="76755" x2="5726" y2="76755"/>
                        <a14:foregroundMark x1="7073" y1="75834" x2="7073" y2="75834"/>
                        <a14:foregroundMark x1="7814" y1="75662" x2="7814" y2="76582"/>
                        <a14:foregroundMark x1="6366" y1="80437" x2="6366" y2="80437"/>
                        <a14:foregroundMark x1="6366" y1="80437" x2="6366" y2="80437"/>
                        <a14:foregroundMark x1="5827" y1="81243" x2="5827" y2="81243"/>
                        <a14:foregroundMark x1="5288" y1="81358" x2="5288" y2="81358"/>
                        <a14:foregroundMark x1="5355" y1="74166" x2="6096" y2="81818"/>
                        <a14:foregroundMark x1="6265" y1="74741" x2="5995" y2="78136"/>
                        <a14:foregroundMark x1="6534" y1="75547" x2="7545" y2="81243"/>
                        <a14:foregroundMark x1="11957" y1="69965" x2="11957" y2="69965"/>
                        <a14:foregroundMark x1="16201" y1="63636" x2="16201" y2="63636"/>
                        <a14:foregroundMark x1="5355" y1="59033" x2="10542" y2="54430"/>
                        <a14:foregroundMark x1="10542" y1="54430" x2="16538" y2="55351"/>
                        <a14:foregroundMark x1="16538" y1="55351" x2="14921" y2="65650"/>
                        <a14:foregroundMark x1="14921" y1="65650" x2="9599" y2="58113"/>
                        <a14:foregroundMark x1="9599" y1="58113" x2="16605" y2="57020"/>
                        <a14:foregroundMark x1="16605" y1="57020" x2="10980" y2="60242"/>
                        <a14:foregroundMark x1="10980" y1="60242" x2="9869" y2="64097"/>
                        <a14:foregroundMark x1="16571" y1="65650" x2="16841" y2="66571"/>
                        <a14:foregroundMark x1="13574" y1="60127" x2="15763" y2="61968"/>
                        <a14:foregroundMark x1="17009" y1="59954" x2="17009" y2="59954"/>
                        <a14:foregroundMark x1="16032" y1="61795" x2="16032" y2="61795"/>
                        <a14:foregroundMark x1="16201" y1="61795" x2="16201" y2="61795"/>
                        <a14:foregroundMark x1="16639" y1="57825" x2="17009" y2="63809"/>
                        <a14:foregroundMark x1="9060" y1="55178" x2="14483" y2="54200"/>
                        <a14:foregroundMark x1="14483" y1="54200" x2="19097" y2="57480"/>
                        <a14:foregroundMark x1="22971" y1="67837" x2="18895" y2="57020"/>
                        <a14:foregroundMark x1="22061" y1="64097" x2="22061" y2="64097"/>
                        <a14:foregroundMark x1="23678" y1="68124" x2="19939" y2="59666"/>
                        <a14:foregroundMark x1="19939" y1="59666" x2="16302" y2="54891"/>
                        <a14:foregroundMark x1="21691" y1="84177" x2="21691" y2="84177"/>
                        <a14:foregroundMark x1="17649" y1="70598" x2="17649" y2="70598"/>
                        <a14:foregroundMark x1="17548" y1="71346" x2="17548" y2="71346"/>
                        <a14:foregroundMark x1="16470" y1="70311" x2="16740" y2="71979"/>
                        <a14:foregroundMark x1="16841" y1="70426" x2="18828" y2="71692"/>
                        <a14:foregroundMark x1="1954" y1="70426" x2="2391" y2="68585"/>
                        <a14:foregroundMark x1="22701" y1="66283" x2="23240" y2="77675"/>
                        <a14:foregroundMark x1="22870" y1="65650" x2="23678" y2="66571"/>
                        <a14:foregroundMark x1="3402" y1="66743" x2="4816" y2="64902"/>
                        <a14:foregroundMark x1="9330" y1="65017" x2="11519" y2="67031"/>
                        <a14:foregroundMark x1="11418" y1="66110" x2="10441" y2="65017"/>
                        <a14:backgroundMark x1="15999" y1="90852" x2="15999" y2="90852"/>
                        <a14:backgroundMark x1="15662" y1="91542" x2="15999" y2="91197"/>
                        <a14:backgroundMark x1="14988" y1="92002" x2="15594" y2="91657"/>
                        <a14:backgroundMark x1="15864" y1="91197" x2="15864" y2="91197"/>
                        <a14:backgroundMark x1="15527" y1="91312" x2="16504" y2="90967"/>
                        <a14:backgroundMark x1="15864" y1="91082" x2="16201" y2="90852"/>
                        <a14:backgroundMark x1="16066" y1="91082" x2="16066" y2="91082"/>
                        <a14:backgroundMark x1="15864" y1="91197" x2="16335" y2="90967"/>
                        <a14:backgroundMark x1="15662" y1="91427" x2="16335" y2="91197"/>
                        <a14:backgroundMark x1="15931" y1="90852" x2="16201" y2="90852"/>
                        <a14:backgroundMark x1="15999" y1="90852" x2="16571" y2="90391"/>
                        <a14:backgroundMark x1="15999" y1="91312" x2="16773" y2="90967"/>
                        <a14:backgroundMark x1="16571" y1="90736" x2="16571" y2="90736"/>
                        <a14:backgroundMark x1="16571" y1="90852" x2="16571" y2="90852"/>
                        <a14:backgroundMark x1="16268" y1="90967" x2="16268" y2="90967"/>
                      </a14:backgroundRemoval>
                    </a14:imgEffect>
                  </a14:imgLayer>
                </a14:imgProps>
              </a:ext>
            </a:extLst>
          </a:blip>
          <a:srcRect l="518" t="51337" r="76086" b="7728"/>
          <a:stretch/>
        </p:blipFill>
        <p:spPr>
          <a:xfrm>
            <a:off x="2606120" y="1498030"/>
            <a:ext cx="773860" cy="792600"/>
          </a:xfrm>
          <a:prstGeom prst="rect">
            <a:avLst/>
          </a:prstGeom>
        </p:spPr>
      </p:pic>
      <p:pic>
        <p:nvPicPr>
          <p:cNvPr id="53" name="Picture 52" descr="A person jumping in the air&#10;&#10;Description automatically generated with low confidence">
            <a:extLst>
              <a:ext uri="{FF2B5EF4-FFF2-40B4-BE49-F238E27FC236}">
                <a16:creationId xmlns:a16="http://schemas.microsoft.com/office/drawing/2014/main" id="{8FD0BD16-9502-44F8-A163-F21DC182DB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62" t="20628" r="51276" b="1551"/>
          <a:stretch/>
        </p:blipFill>
        <p:spPr>
          <a:xfrm>
            <a:off x="4147445" y="1516488"/>
            <a:ext cx="749169" cy="755683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A6E88CAF-370B-44BB-9371-C84FAF6B1E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663" b="88320" l="69687" r="95184">
                        <a14:foregroundMark x1="76221" y1="61910" x2="76221" y2="61910"/>
                        <a14:foregroundMark x1="72179" y1="77503" x2="71573" y2="67146"/>
                        <a14:foregroundMark x1="71573" y1="67146" x2="73459" y2="56214"/>
                        <a14:foregroundMark x1="73459" y1="56214" x2="79859" y2="48446"/>
                        <a14:foregroundMark x1="79859" y1="48446" x2="86965" y2="47181"/>
                        <a14:foregroundMark x1="86965" y1="47181" x2="92152" y2="52301"/>
                        <a14:foregroundMark x1="92152" y1="52301" x2="94577" y2="60644"/>
                        <a14:foregroundMark x1="94577" y1="60644" x2="94375" y2="73705"/>
                        <a14:foregroundMark x1="94375" y1="73705" x2="87942" y2="82566"/>
                        <a14:foregroundMark x1="87942" y1="82566" x2="80936" y2="85788"/>
                        <a14:foregroundMark x1="80936" y1="85788" x2="78478" y2="85731"/>
                        <a14:foregroundMark x1="87706" y1="69620" x2="87706" y2="69620"/>
                        <a14:foregroundMark x1="92119" y1="67779" x2="92119" y2="67779"/>
                        <a14:foregroundMark x1="78478" y1="64557" x2="87302" y2="59551"/>
                        <a14:foregroundMark x1="87302" y1="59551" x2="91950" y2="69678"/>
                        <a14:foregroundMark x1="91950" y1="69678" x2="90232" y2="78481"/>
                        <a14:foregroundMark x1="90232" y1="78481" x2="86527" y2="70081"/>
                        <a14:foregroundMark x1="77097" y1="70081" x2="86628" y2="72497"/>
                        <a14:foregroundMark x1="86628" y1="72497" x2="80364" y2="76928"/>
                        <a14:foregroundMark x1="80364" y1="76928" x2="95217" y2="66168"/>
                        <a14:foregroundMark x1="95217" y1="66168" x2="92119" y2="70253"/>
                        <a14:foregroundMark x1="91108" y1="61047" x2="91108" y2="61047"/>
                        <a14:foregroundMark x1="91142" y1="58918" x2="91142" y2="58918"/>
                        <a14:foregroundMark x1="91142" y1="58918" x2="91142" y2="58918"/>
                        <a14:foregroundMark x1="89020" y1="57422" x2="91782" y2="55409"/>
                        <a14:foregroundMark x1="77063" y1="49712" x2="83260" y2="46663"/>
                        <a14:foregroundMark x1="83260" y1="46663" x2="87942" y2="48446"/>
                        <a14:foregroundMark x1="75716" y1="50058" x2="76794" y2="49540"/>
                        <a14:foregroundMark x1="71539" y1="59264" x2="70067" y2="66757"/>
                        <a14:foregroundMark x1="70286" y1="70260" x2="72785" y2="77906"/>
                        <a14:foregroundMark x1="72785" y1="77906" x2="77467" y2="80552"/>
                        <a14:foregroundMark x1="87908" y1="67606" x2="86393" y2="70944"/>
                        <a14:foregroundMark x1="86527" y1="78711" x2="89525" y2="80495"/>
                        <a14:foregroundMark x1="92826" y1="77906" x2="89795" y2="80552"/>
                        <a14:foregroundMark x1="87538" y1="78193" x2="90030" y2="79402"/>
                        <a14:foregroundMark x1="77636" y1="85846" x2="77636" y2="85846"/>
                        <a14:foregroundMark x1="77905" y1="86191" x2="77905" y2="86191"/>
                        <a14:backgroundMark x1="69687" y1="68412" x2="69687" y2="68412"/>
                        <a14:backgroundMark x1="69990" y1="69850" x2="69720" y2="66686"/>
                        <a14:backgroundMark x1="69956" y1="71001" x2="69720" y2="66513"/>
                        <a14:backgroundMark x1="69552" y1="68009" x2="69720" y2="69275"/>
                        <a14:backgroundMark x1="69855" y1="68470" x2="69720" y2="66456"/>
                        <a14:backgroundMark x1="69754" y1="66801" x2="69923" y2="70311"/>
                        <a14:backgroundMark x1="83227" y1="88435" x2="83227" y2="88435"/>
                        <a14:backgroundMark x1="83025" y1="88493" x2="83361" y2="88493"/>
                      </a14:backgroundRemoval>
                    </a14:imgEffect>
                  </a14:imgLayer>
                </a14:imgProps>
              </a:ext>
            </a:extLst>
          </a:blip>
          <a:srcRect l="69046" t="44278" r="3365" b="10440"/>
          <a:stretch/>
        </p:blipFill>
        <p:spPr>
          <a:xfrm>
            <a:off x="5769737" y="1515902"/>
            <a:ext cx="812900" cy="781078"/>
          </a:xfrm>
          <a:prstGeom prst="rect">
            <a:avLst/>
          </a:prstGeom>
        </p:spPr>
      </p:pic>
      <p:pic>
        <p:nvPicPr>
          <p:cNvPr id="55" name="Picture 54" descr="Text&#10;&#10;Description automatically generated">
            <a:extLst>
              <a:ext uri="{FF2B5EF4-FFF2-40B4-BE49-F238E27FC236}">
                <a16:creationId xmlns:a16="http://schemas.microsoft.com/office/drawing/2014/main" id="{5471EE8E-D2A5-49BE-BEC0-AA3F66FC65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930" b="94189" l="81206" r="94914">
                        <a14:foregroundMark x1="83025" y1="88320" x2="81980" y2="78481"/>
                        <a14:foregroundMark x1="81980" y1="78481" x2="82654" y2="87917"/>
                        <a14:foregroundMark x1="82654" y1="87917" x2="82856" y2="88493"/>
                        <a14:foregroundMark x1="84877" y1="91484" x2="90637" y2="91427"/>
                        <a14:foregroundMark x1="90637" y1="91427" x2="91108" y2="90104"/>
                        <a14:foregroundMark x1="86461" y1="92985" x2="90030" y2="93613"/>
                        <a14:foregroundMark x1="84473" y1="92635" x2="86404" y2="92975"/>
                        <a14:foregroundMark x1="90030" y1="93613" x2="92860" y2="89183"/>
                        <a14:foregroundMark x1="93836" y1="78251" x2="94645" y2="87112"/>
                        <a14:foregroundMark x1="84001" y1="91600" x2="90468" y2="93153"/>
                        <a14:foregroundMark x1="90468" y1="93153" x2="93398" y2="89471"/>
                        <a14:foregroundMark x1="85820" y1="93441" x2="91849" y2="92232"/>
                        <a14:foregroundMark x1="91849" y1="92232" x2="93668" y2="90104"/>
                        <a14:foregroundMark x1="86999" y1="94074" x2="86999" y2="94074"/>
                        <a14:foregroundMark x1="88784" y1="94189" x2="88784" y2="94189"/>
                        <a14:foregroundMark x1="81239" y1="83544" x2="81239" y2="83544"/>
                        <a14:foregroundMark x1="94914" y1="80840" x2="94914" y2="80840"/>
                        <a14:foregroundMark x1="89222" y1="71461" x2="89222" y2="71461"/>
                        <a14:foregroundMark x1="87908" y1="71692" x2="87908" y2="71692"/>
                        <a14:foregroundMark x1="90670" y1="72382" x2="87538" y2="71461"/>
                        <a14:foregroundMark x1="88953" y1="71692" x2="91916" y2="72497"/>
                        <a14:foregroundMark x1="88851" y1="70081" x2="90098" y2="70944"/>
                        <a14:foregroundMark x1="92253" y1="73418" x2="91520" y2="72615"/>
                        <a14:foregroundMark x1="89289" y1="70081" x2="90468" y2="69908"/>
                        <a14:foregroundMark x1="90906" y1="71922" x2="90906" y2="71922"/>
                        <a14:foregroundMark x1="91883" y1="72670" x2="90805" y2="71577"/>
                        <a14:foregroundMark x1="90670" y1="71231" x2="90670" y2="71231"/>
                        <a14:foregroundMark x1="91714" y1="72209" x2="91714" y2="72209"/>
                      </a14:backgroundRemoval>
                    </a14:imgEffect>
                  </a14:imgLayer>
                </a14:imgProps>
              </a:ext>
            </a:extLst>
          </a:blip>
          <a:srcRect l="80730" t="66081" r="3856" b="4402"/>
          <a:stretch/>
        </p:blipFill>
        <p:spPr>
          <a:xfrm>
            <a:off x="7304556" y="1353877"/>
            <a:ext cx="865983" cy="970783"/>
          </a:xfrm>
          <a:prstGeom prst="rect">
            <a:avLst/>
          </a:prstGeom>
        </p:spPr>
      </p:pic>
      <p:sp>
        <p:nvSpPr>
          <p:cNvPr id="57" name="Google Shape;85;p16">
            <a:extLst>
              <a:ext uri="{FF2B5EF4-FFF2-40B4-BE49-F238E27FC236}">
                <a16:creationId xmlns:a16="http://schemas.microsoft.com/office/drawing/2014/main" id="{2261D2EB-33BA-4284-BC7B-1612C8E938CC}"/>
              </a:ext>
            </a:extLst>
          </p:cNvPr>
          <p:cNvSpPr txBox="1">
            <a:spLocks/>
          </p:cNvSpPr>
          <p:nvPr/>
        </p:nvSpPr>
        <p:spPr>
          <a:xfrm>
            <a:off x="2246634" y="3328182"/>
            <a:ext cx="15909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 dirty="0">
                <a:solidFill>
                  <a:schemeClr val="dk1"/>
                </a:solidFill>
              </a:rPr>
              <a:t>Innovation</a:t>
            </a:r>
          </a:p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</a:rPr>
              <a:t>Deep dive into your problem in a rapid 90 day cycle. </a:t>
            </a:r>
          </a:p>
        </p:txBody>
      </p:sp>
      <p:sp>
        <p:nvSpPr>
          <p:cNvPr id="58" name="Google Shape;85;p16">
            <a:extLst>
              <a:ext uri="{FF2B5EF4-FFF2-40B4-BE49-F238E27FC236}">
                <a16:creationId xmlns:a16="http://schemas.microsoft.com/office/drawing/2014/main" id="{EA6C7771-8B23-4416-9F9C-AF91C6215E65}"/>
              </a:ext>
            </a:extLst>
          </p:cNvPr>
          <p:cNvSpPr txBox="1">
            <a:spLocks/>
          </p:cNvSpPr>
          <p:nvPr/>
        </p:nvSpPr>
        <p:spPr>
          <a:xfrm>
            <a:off x="3775263" y="3322633"/>
            <a:ext cx="15909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chemeClr val="dk1"/>
                </a:solidFill>
              </a:rPr>
              <a:t>Piloting</a:t>
            </a:r>
          </a:p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Test your idea on a small scale in the real world.  </a:t>
            </a:r>
          </a:p>
        </p:txBody>
      </p:sp>
      <p:sp>
        <p:nvSpPr>
          <p:cNvPr id="59" name="Google Shape;85;p16">
            <a:extLst>
              <a:ext uri="{FF2B5EF4-FFF2-40B4-BE49-F238E27FC236}">
                <a16:creationId xmlns:a16="http://schemas.microsoft.com/office/drawing/2014/main" id="{9E818689-CA5F-4425-B868-9CC0FCF5817B}"/>
              </a:ext>
            </a:extLst>
          </p:cNvPr>
          <p:cNvSpPr txBox="1">
            <a:spLocks/>
          </p:cNvSpPr>
          <p:nvPr/>
        </p:nvSpPr>
        <p:spPr>
          <a:xfrm>
            <a:off x="5317096" y="3322633"/>
            <a:ext cx="1670274" cy="80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 dirty="0">
                <a:solidFill>
                  <a:schemeClr val="dk1"/>
                </a:solidFill>
              </a:rPr>
              <a:t>Scaling</a:t>
            </a:r>
          </a:p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en" sz="1200" dirty="0">
                <a:solidFill>
                  <a:schemeClr val="dk1"/>
                </a:solidFill>
              </a:rPr>
              <a:t>Implement &amp; find out what’s necessary to achieve national impact.</a:t>
            </a:r>
          </a:p>
        </p:txBody>
      </p:sp>
      <p:sp>
        <p:nvSpPr>
          <p:cNvPr id="60" name="Google Shape;85;p16">
            <a:extLst>
              <a:ext uri="{FF2B5EF4-FFF2-40B4-BE49-F238E27FC236}">
                <a16:creationId xmlns:a16="http://schemas.microsoft.com/office/drawing/2014/main" id="{C15C1A20-32BE-4EE8-A2DD-5C6E9A7F08CF}"/>
              </a:ext>
            </a:extLst>
          </p:cNvPr>
          <p:cNvSpPr txBox="1">
            <a:spLocks/>
          </p:cNvSpPr>
          <p:nvPr/>
        </p:nvSpPr>
        <p:spPr>
          <a:xfrm>
            <a:off x="6865125" y="3322633"/>
            <a:ext cx="15909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chemeClr val="dk1"/>
                </a:solidFill>
              </a:rPr>
              <a:t>National Impact</a:t>
            </a:r>
          </a:p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This idea has been proven and shows promise of national impact. </a:t>
            </a:r>
          </a:p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endParaRPr lang="en"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8;p16">
            <a:extLst>
              <a:ext uri="{FF2B5EF4-FFF2-40B4-BE49-F238E27FC236}">
                <a16:creationId xmlns:a16="http://schemas.microsoft.com/office/drawing/2014/main" id="{E51F6E28-FA3C-47C9-9D2F-1BF5D5CA2CF8}"/>
              </a:ext>
            </a:extLst>
          </p:cNvPr>
          <p:cNvSpPr/>
          <p:nvPr/>
        </p:nvSpPr>
        <p:spPr>
          <a:xfrm>
            <a:off x="1321274" y="807327"/>
            <a:ext cx="189230" cy="189193"/>
          </a:xfrm>
          <a:custGeom>
            <a:avLst/>
            <a:gdLst/>
            <a:ahLst/>
            <a:cxnLst/>
            <a:rect l="l" t="t" r="r" b="b"/>
            <a:pathLst>
              <a:path w="5062" h="5061" extrusionOk="0">
                <a:moveTo>
                  <a:pt x="2525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25" y="5060"/>
                </a:cubicBezTo>
                <a:cubicBezTo>
                  <a:pt x="3918" y="5060"/>
                  <a:pt x="5061" y="3929"/>
                  <a:pt x="5061" y="2536"/>
                </a:cubicBezTo>
                <a:cubicBezTo>
                  <a:pt x="5061" y="1143"/>
                  <a:pt x="3918" y="0"/>
                  <a:pt x="25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69;p16">
            <a:extLst>
              <a:ext uri="{FF2B5EF4-FFF2-40B4-BE49-F238E27FC236}">
                <a16:creationId xmlns:a16="http://schemas.microsoft.com/office/drawing/2014/main" id="{6D7AE8CF-8FAB-4884-B954-BE24C250A5FA}"/>
              </a:ext>
            </a:extLst>
          </p:cNvPr>
          <p:cNvSpPr/>
          <p:nvPr/>
        </p:nvSpPr>
        <p:spPr>
          <a:xfrm>
            <a:off x="2902666" y="807327"/>
            <a:ext cx="189193" cy="189193"/>
          </a:xfrm>
          <a:custGeom>
            <a:avLst/>
            <a:gdLst/>
            <a:ahLst/>
            <a:cxnLst/>
            <a:rect l="l" t="t" r="r" b="b"/>
            <a:pathLst>
              <a:path w="5061" h="5061" extrusionOk="0">
                <a:moveTo>
                  <a:pt x="2537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37" y="5060"/>
                </a:cubicBezTo>
                <a:cubicBezTo>
                  <a:pt x="3930" y="5060"/>
                  <a:pt x="5061" y="3929"/>
                  <a:pt x="5061" y="2536"/>
                </a:cubicBezTo>
                <a:cubicBezTo>
                  <a:pt x="5061" y="1143"/>
                  <a:pt x="3930" y="0"/>
                  <a:pt x="253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70;p16">
            <a:extLst>
              <a:ext uri="{FF2B5EF4-FFF2-40B4-BE49-F238E27FC236}">
                <a16:creationId xmlns:a16="http://schemas.microsoft.com/office/drawing/2014/main" id="{07A89A55-94A5-480D-9555-3BA6656ED952}"/>
              </a:ext>
            </a:extLst>
          </p:cNvPr>
          <p:cNvSpPr/>
          <p:nvPr/>
        </p:nvSpPr>
        <p:spPr>
          <a:xfrm>
            <a:off x="5652803" y="919591"/>
            <a:ext cx="189193" cy="189193"/>
          </a:xfrm>
          <a:custGeom>
            <a:avLst/>
            <a:gdLst/>
            <a:ahLst/>
            <a:cxnLst/>
            <a:rect l="l" t="t" r="r" b="b"/>
            <a:pathLst>
              <a:path w="5061" h="5061" extrusionOk="0">
                <a:moveTo>
                  <a:pt x="2525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25" y="5060"/>
                </a:cubicBezTo>
                <a:cubicBezTo>
                  <a:pt x="3930" y="5060"/>
                  <a:pt x="5061" y="3929"/>
                  <a:pt x="5061" y="2536"/>
                </a:cubicBezTo>
                <a:cubicBezTo>
                  <a:pt x="5061" y="1143"/>
                  <a:pt x="3930" y="0"/>
                  <a:pt x="25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71;p16">
            <a:extLst>
              <a:ext uri="{FF2B5EF4-FFF2-40B4-BE49-F238E27FC236}">
                <a16:creationId xmlns:a16="http://schemas.microsoft.com/office/drawing/2014/main" id="{A08E49DC-26C4-4CEF-A4F8-E8C75BFB5A32}"/>
              </a:ext>
            </a:extLst>
          </p:cNvPr>
          <p:cNvSpPr/>
          <p:nvPr/>
        </p:nvSpPr>
        <p:spPr>
          <a:xfrm>
            <a:off x="7299166" y="919591"/>
            <a:ext cx="189230" cy="189193"/>
          </a:xfrm>
          <a:custGeom>
            <a:avLst/>
            <a:gdLst/>
            <a:ahLst/>
            <a:cxnLst/>
            <a:rect l="l" t="t" r="r" b="b"/>
            <a:pathLst>
              <a:path w="5062" h="5061" extrusionOk="0">
                <a:moveTo>
                  <a:pt x="2525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25" y="5060"/>
                </a:cubicBezTo>
                <a:cubicBezTo>
                  <a:pt x="3918" y="5060"/>
                  <a:pt x="5061" y="3929"/>
                  <a:pt x="5061" y="2536"/>
                </a:cubicBezTo>
                <a:cubicBezTo>
                  <a:pt x="5061" y="1143"/>
                  <a:pt x="3918" y="0"/>
                  <a:pt x="25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72;p16">
            <a:extLst>
              <a:ext uri="{FF2B5EF4-FFF2-40B4-BE49-F238E27FC236}">
                <a16:creationId xmlns:a16="http://schemas.microsoft.com/office/drawing/2014/main" id="{107FD26D-FFC8-4A65-B951-6FEDCB516801}"/>
              </a:ext>
            </a:extLst>
          </p:cNvPr>
          <p:cNvSpPr/>
          <p:nvPr/>
        </p:nvSpPr>
        <p:spPr>
          <a:xfrm>
            <a:off x="8046455" y="944831"/>
            <a:ext cx="189193" cy="189193"/>
          </a:xfrm>
          <a:custGeom>
            <a:avLst/>
            <a:gdLst/>
            <a:ahLst/>
            <a:cxnLst/>
            <a:rect l="l" t="t" r="r" b="b"/>
            <a:pathLst>
              <a:path w="5061" h="5061" extrusionOk="0">
                <a:moveTo>
                  <a:pt x="2536" y="0"/>
                </a:moveTo>
                <a:cubicBezTo>
                  <a:pt x="1131" y="0"/>
                  <a:pt x="0" y="1143"/>
                  <a:pt x="0" y="2536"/>
                </a:cubicBezTo>
                <a:cubicBezTo>
                  <a:pt x="0" y="3929"/>
                  <a:pt x="1131" y="5060"/>
                  <a:pt x="2536" y="5060"/>
                </a:cubicBezTo>
                <a:cubicBezTo>
                  <a:pt x="3929" y="5060"/>
                  <a:pt x="5060" y="3929"/>
                  <a:pt x="5060" y="2536"/>
                </a:cubicBezTo>
                <a:cubicBezTo>
                  <a:pt x="5060" y="1143"/>
                  <a:pt x="3929" y="0"/>
                  <a:pt x="25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6266B888-6460-4C52-BFF8-7E465AFD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4785" y="86420"/>
            <a:ext cx="6081607" cy="741150"/>
          </a:xfrm>
        </p:spPr>
        <p:txBody>
          <a:bodyPr/>
          <a:lstStyle/>
          <a:p>
            <a:r>
              <a:rPr lang="en-US" sz="3600" dirty="0"/>
              <a:t>Pre-Pipeline:  Idea Help </a:t>
            </a:r>
          </a:p>
        </p:txBody>
      </p:sp>
      <p:pic>
        <p:nvPicPr>
          <p:cNvPr id="45" name="Picture 44" descr="Shape&#10;&#10;Description automatically generated with low confidence">
            <a:extLst>
              <a:ext uri="{FF2B5EF4-FFF2-40B4-BE49-F238E27FC236}">
                <a16:creationId xmlns:a16="http://schemas.microsoft.com/office/drawing/2014/main" id="{3185894A-0318-49F7-8858-DF43CC0E8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898"/>
          <a:stretch/>
        </p:blipFill>
        <p:spPr>
          <a:xfrm>
            <a:off x="6140108" y="651202"/>
            <a:ext cx="412730" cy="34298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983377-3E6F-4B37-B138-C9BD53432F29}"/>
              </a:ext>
            </a:extLst>
          </p:cNvPr>
          <p:cNvSpPr txBox="1"/>
          <p:nvPr/>
        </p:nvSpPr>
        <p:spPr>
          <a:xfrm>
            <a:off x="6547017" y="654847"/>
            <a:ext cx="25969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Available all year long</a:t>
            </a:r>
          </a:p>
          <a:p>
            <a:r>
              <a:rPr lang="en-US" dirty="0"/>
              <a:t>The innovation team is available to help you ideate, refine, and articulate your problem for submission.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4316681-2475-4616-8D87-BBC1F5E77172}"/>
              </a:ext>
            </a:extLst>
          </p:cNvPr>
          <p:cNvSpPr txBox="1"/>
          <p:nvPr/>
        </p:nvSpPr>
        <p:spPr>
          <a:xfrm>
            <a:off x="6566876" y="2092787"/>
            <a:ext cx="25969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Contact us by</a:t>
            </a:r>
          </a:p>
          <a:p>
            <a:r>
              <a:rPr lang="en-US" dirty="0"/>
              <a:t>&gt; Joining the #innovation group on Slack</a:t>
            </a:r>
          </a:p>
          <a:p>
            <a:r>
              <a:rPr lang="en-US" dirty="0"/>
              <a:t>&gt; Emailing us at </a:t>
            </a:r>
            <a:r>
              <a:rPr lang="en-US" dirty="0">
                <a:hlinkClick r:id="rId4"/>
              </a:rPr>
              <a:t>innovation@vera.org</a:t>
            </a:r>
            <a:endParaRPr lang="en-US" dirty="0"/>
          </a:p>
        </p:txBody>
      </p:sp>
      <p:pic>
        <p:nvPicPr>
          <p:cNvPr id="50" name="Picture 49" descr="Shape&#10;&#10;Description automatically generated with low confidence">
            <a:extLst>
              <a:ext uri="{FF2B5EF4-FFF2-40B4-BE49-F238E27FC236}">
                <a16:creationId xmlns:a16="http://schemas.microsoft.com/office/drawing/2014/main" id="{50179F8C-A8F4-47DA-9952-8508B1632F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040"/>
          <a:stretch/>
        </p:blipFill>
        <p:spPr>
          <a:xfrm>
            <a:off x="6186851" y="2139600"/>
            <a:ext cx="342986" cy="29825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51A2038-A811-4A49-8FE0-AC530898CFAA}"/>
              </a:ext>
            </a:extLst>
          </p:cNvPr>
          <p:cNvSpPr txBox="1"/>
          <p:nvPr/>
        </p:nvSpPr>
        <p:spPr>
          <a:xfrm>
            <a:off x="6566877" y="3494330"/>
            <a:ext cx="25969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Submit your idea</a:t>
            </a:r>
          </a:p>
          <a:p>
            <a:r>
              <a:rPr lang="en-US" dirty="0"/>
              <a:t>Use </a:t>
            </a:r>
            <a:r>
              <a:rPr lang="en-US" dirty="0">
                <a:hlinkClick r:id="rId6"/>
              </a:rPr>
              <a:t>this form</a:t>
            </a:r>
            <a:r>
              <a:rPr lang="en-US" dirty="0"/>
              <a:t> to submit your idea to the Impact Pipeline. These ideas will be reviewed 3 x per year. </a:t>
            </a:r>
          </a:p>
        </p:txBody>
      </p:sp>
      <p:pic>
        <p:nvPicPr>
          <p:cNvPr id="53" name="Picture 52" descr="Shape&#10;&#10;Description automatically generated with low confidence">
            <a:extLst>
              <a:ext uri="{FF2B5EF4-FFF2-40B4-BE49-F238E27FC236}">
                <a16:creationId xmlns:a16="http://schemas.microsoft.com/office/drawing/2014/main" id="{C4308ED5-E2E4-468C-B09A-8B5D2D520C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3040"/>
          <a:stretch/>
        </p:blipFill>
        <p:spPr>
          <a:xfrm>
            <a:off x="6186851" y="3562159"/>
            <a:ext cx="342986" cy="2982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987D84-C936-93C1-A258-D18A680B1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44831"/>
            <a:ext cx="6043558" cy="353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18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8;p16">
            <a:extLst>
              <a:ext uri="{FF2B5EF4-FFF2-40B4-BE49-F238E27FC236}">
                <a16:creationId xmlns:a16="http://schemas.microsoft.com/office/drawing/2014/main" id="{E51F6E28-FA3C-47C9-9D2F-1BF5D5CA2CF8}"/>
              </a:ext>
            </a:extLst>
          </p:cNvPr>
          <p:cNvSpPr/>
          <p:nvPr/>
        </p:nvSpPr>
        <p:spPr>
          <a:xfrm>
            <a:off x="1321274" y="807327"/>
            <a:ext cx="189230" cy="189193"/>
          </a:xfrm>
          <a:custGeom>
            <a:avLst/>
            <a:gdLst/>
            <a:ahLst/>
            <a:cxnLst/>
            <a:rect l="l" t="t" r="r" b="b"/>
            <a:pathLst>
              <a:path w="5062" h="5061" extrusionOk="0">
                <a:moveTo>
                  <a:pt x="2525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25" y="5060"/>
                </a:cubicBezTo>
                <a:cubicBezTo>
                  <a:pt x="3918" y="5060"/>
                  <a:pt x="5061" y="3929"/>
                  <a:pt x="5061" y="2536"/>
                </a:cubicBezTo>
                <a:cubicBezTo>
                  <a:pt x="5061" y="1143"/>
                  <a:pt x="3918" y="0"/>
                  <a:pt x="25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69;p16">
            <a:extLst>
              <a:ext uri="{FF2B5EF4-FFF2-40B4-BE49-F238E27FC236}">
                <a16:creationId xmlns:a16="http://schemas.microsoft.com/office/drawing/2014/main" id="{6D7AE8CF-8FAB-4884-B954-BE24C250A5FA}"/>
              </a:ext>
            </a:extLst>
          </p:cNvPr>
          <p:cNvSpPr/>
          <p:nvPr/>
        </p:nvSpPr>
        <p:spPr>
          <a:xfrm>
            <a:off x="2902666" y="807327"/>
            <a:ext cx="189193" cy="189193"/>
          </a:xfrm>
          <a:custGeom>
            <a:avLst/>
            <a:gdLst/>
            <a:ahLst/>
            <a:cxnLst/>
            <a:rect l="l" t="t" r="r" b="b"/>
            <a:pathLst>
              <a:path w="5061" h="5061" extrusionOk="0">
                <a:moveTo>
                  <a:pt x="2537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37" y="5060"/>
                </a:cubicBezTo>
                <a:cubicBezTo>
                  <a:pt x="3930" y="5060"/>
                  <a:pt x="5061" y="3929"/>
                  <a:pt x="5061" y="2536"/>
                </a:cubicBezTo>
                <a:cubicBezTo>
                  <a:pt x="5061" y="1143"/>
                  <a:pt x="3930" y="0"/>
                  <a:pt x="253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70;p16">
            <a:extLst>
              <a:ext uri="{FF2B5EF4-FFF2-40B4-BE49-F238E27FC236}">
                <a16:creationId xmlns:a16="http://schemas.microsoft.com/office/drawing/2014/main" id="{07A89A55-94A5-480D-9555-3BA6656ED952}"/>
              </a:ext>
            </a:extLst>
          </p:cNvPr>
          <p:cNvSpPr/>
          <p:nvPr/>
        </p:nvSpPr>
        <p:spPr>
          <a:xfrm>
            <a:off x="4408395" y="807327"/>
            <a:ext cx="189193" cy="189193"/>
          </a:xfrm>
          <a:custGeom>
            <a:avLst/>
            <a:gdLst/>
            <a:ahLst/>
            <a:cxnLst/>
            <a:rect l="l" t="t" r="r" b="b"/>
            <a:pathLst>
              <a:path w="5061" h="5061" extrusionOk="0">
                <a:moveTo>
                  <a:pt x="2525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25" y="5060"/>
                </a:cubicBezTo>
                <a:cubicBezTo>
                  <a:pt x="3930" y="5060"/>
                  <a:pt x="5061" y="3929"/>
                  <a:pt x="5061" y="2536"/>
                </a:cubicBezTo>
                <a:cubicBezTo>
                  <a:pt x="5061" y="1143"/>
                  <a:pt x="3930" y="0"/>
                  <a:pt x="25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71;p16">
            <a:extLst>
              <a:ext uri="{FF2B5EF4-FFF2-40B4-BE49-F238E27FC236}">
                <a16:creationId xmlns:a16="http://schemas.microsoft.com/office/drawing/2014/main" id="{A08E49DC-26C4-4CEF-A4F8-E8C75BFB5A32}"/>
              </a:ext>
            </a:extLst>
          </p:cNvPr>
          <p:cNvSpPr/>
          <p:nvPr/>
        </p:nvSpPr>
        <p:spPr>
          <a:xfrm>
            <a:off x="6054758" y="807327"/>
            <a:ext cx="189230" cy="189193"/>
          </a:xfrm>
          <a:custGeom>
            <a:avLst/>
            <a:gdLst/>
            <a:ahLst/>
            <a:cxnLst/>
            <a:rect l="l" t="t" r="r" b="b"/>
            <a:pathLst>
              <a:path w="5062" h="5061" extrusionOk="0">
                <a:moveTo>
                  <a:pt x="2525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25" y="5060"/>
                </a:cubicBezTo>
                <a:cubicBezTo>
                  <a:pt x="3918" y="5060"/>
                  <a:pt x="5061" y="3929"/>
                  <a:pt x="5061" y="2536"/>
                </a:cubicBezTo>
                <a:cubicBezTo>
                  <a:pt x="5061" y="1143"/>
                  <a:pt x="3918" y="0"/>
                  <a:pt x="25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72;p16">
            <a:extLst>
              <a:ext uri="{FF2B5EF4-FFF2-40B4-BE49-F238E27FC236}">
                <a16:creationId xmlns:a16="http://schemas.microsoft.com/office/drawing/2014/main" id="{107FD26D-FFC8-4A65-B951-6FEDCB516801}"/>
              </a:ext>
            </a:extLst>
          </p:cNvPr>
          <p:cNvSpPr/>
          <p:nvPr/>
        </p:nvSpPr>
        <p:spPr>
          <a:xfrm>
            <a:off x="7633944" y="807327"/>
            <a:ext cx="189193" cy="189193"/>
          </a:xfrm>
          <a:custGeom>
            <a:avLst/>
            <a:gdLst/>
            <a:ahLst/>
            <a:cxnLst/>
            <a:rect l="l" t="t" r="r" b="b"/>
            <a:pathLst>
              <a:path w="5061" h="5061" extrusionOk="0">
                <a:moveTo>
                  <a:pt x="2536" y="0"/>
                </a:moveTo>
                <a:cubicBezTo>
                  <a:pt x="1131" y="0"/>
                  <a:pt x="0" y="1143"/>
                  <a:pt x="0" y="2536"/>
                </a:cubicBezTo>
                <a:cubicBezTo>
                  <a:pt x="0" y="3929"/>
                  <a:pt x="1131" y="5060"/>
                  <a:pt x="2536" y="5060"/>
                </a:cubicBezTo>
                <a:cubicBezTo>
                  <a:pt x="3929" y="5060"/>
                  <a:pt x="5060" y="3929"/>
                  <a:pt x="5060" y="2536"/>
                </a:cubicBezTo>
                <a:cubicBezTo>
                  <a:pt x="5060" y="1143"/>
                  <a:pt x="3929" y="0"/>
                  <a:pt x="25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6266B888-6460-4C52-BFF8-7E465AFD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93" y="162524"/>
            <a:ext cx="4240466" cy="677108"/>
          </a:xfrm>
        </p:spPr>
        <p:txBody>
          <a:bodyPr/>
          <a:lstStyle/>
          <a:p>
            <a:r>
              <a:rPr lang="en-US" sz="3600" dirty="0"/>
              <a:t>Stage 1: Innovation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983377-3E6F-4B37-B138-C9BD53432F29}"/>
              </a:ext>
            </a:extLst>
          </p:cNvPr>
          <p:cNvSpPr txBox="1"/>
          <p:nvPr/>
        </p:nvSpPr>
        <p:spPr>
          <a:xfrm>
            <a:off x="6173920" y="271559"/>
            <a:ext cx="28880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90 Day Learning Cycle</a:t>
            </a:r>
          </a:p>
          <a:p>
            <a:r>
              <a:rPr lang="en-US" sz="1200" dirty="0"/>
              <a:t>Get support from the innovation team as you deep dive into your idea.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389F67-F925-4EB9-A314-19154F170338}"/>
              </a:ext>
            </a:extLst>
          </p:cNvPr>
          <p:cNvSpPr txBox="1"/>
          <p:nvPr/>
        </p:nvSpPr>
        <p:spPr bwMode="gray">
          <a:xfrm>
            <a:off x="6173919" y="1673628"/>
            <a:ext cx="2888016" cy="3369230"/>
          </a:xfrm>
          <a:prstGeom prst="rect">
            <a:avLst/>
          </a:prstGeom>
          <a:noFill/>
        </p:spPr>
        <p:txBody>
          <a:bodyPr wrap="square" lIns="33833" tIns="33833" rIns="33833" bIns="33833" rtlCol="0">
            <a:spAutoFit/>
          </a:bodyPr>
          <a:lstStyle/>
          <a:p>
            <a:pPr marL="322266" indent="-322266">
              <a:spcBef>
                <a:spcPts val="940"/>
              </a:spcBef>
              <a:buFont typeface="+mj-lt"/>
              <a:buAutoNum type="alphaUcPeriod"/>
            </a:pPr>
            <a:r>
              <a:rPr lang="en-US" sz="1200" b="1" dirty="0"/>
              <a:t>Idea Charter</a:t>
            </a:r>
            <a:r>
              <a:rPr lang="en-US" sz="1200" dirty="0"/>
              <a:t>: Using a template, summarize questions, hypotheses, and stakeholders. Divvy work between idea lead and innovation team.</a:t>
            </a:r>
          </a:p>
          <a:p>
            <a:pPr marL="322266" indent="-322266">
              <a:spcBef>
                <a:spcPts val="940"/>
              </a:spcBef>
              <a:buFont typeface="+mj-lt"/>
              <a:buAutoNum type="alphaUcPeriod"/>
            </a:pPr>
            <a:r>
              <a:rPr lang="en-US" sz="1200" b="1" dirty="0"/>
              <a:t>Desk Research</a:t>
            </a:r>
            <a:r>
              <a:rPr lang="en-US" sz="1200" dirty="0"/>
              <a:t>: Scan landscape, existing knowledge, inputs for hypotheses. Refine questions for stakeholders. </a:t>
            </a:r>
          </a:p>
          <a:p>
            <a:pPr marL="322266" indent="-322266">
              <a:spcBef>
                <a:spcPts val="940"/>
              </a:spcBef>
              <a:buFont typeface="+mj-lt"/>
              <a:buAutoNum type="alphaUcPeriod"/>
            </a:pPr>
            <a:r>
              <a:rPr lang="en-US" sz="1200" b="1" dirty="0"/>
              <a:t>Interviews</a:t>
            </a:r>
            <a:r>
              <a:rPr lang="en-US" sz="1200" dirty="0"/>
              <a:t>: Discussions with experts (inclusively defined) and stakeholders. </a:t>
            </a:r>
          </a:p>
          <a:p>
            <a:pPr marL="322266" indent="-322266">
              <a:spcBef>
                <a:spcPts val="940"/>
              </a:spcBef>
              <a:buFont typeface="+mj-lt"/>
              <a:buAutoNum type="alphaUcPeriod"/>
            </a:pPr>
            <a:r>
              <a:rPr lang="en-US" sz="1200" b="1" dirty="0"/>
              <a:t>Stage 1 Outputs</a:t>
            </a:r>
            <a:r>
              <a:rPr lang="en-US" sz="1200" dirty="0"/>
              <a:t>:  Create a two-pager, deck and presentation of your ideas, what you’ve learned and what your next steps will be.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D906B2-FCC8-4217-9678-3DDD2B083481}"/>
              </a:ext>
            </a:extLst>
          </p:cNvPr>
          <p:cNvSpPr txBox="1"/>
          <p:nvPr/>
        </p:nvSpPr>
        <p:spPr>
          <a:xfrm>
            <a:off x="6170580" y="996520"/>
            <a:ext cx="28130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to expect at this stage</a:t>
            </a:r>
          </a:p>
          <a:p>
            <a:r>
              <a:rPr lang="en-US" sz="1200" dirty="0"/>
              <a:t>Get support from the innovation team as you conduct and draft the following: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312E5D-8DA3-5916-E112-96E7D5DA8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4918"/>
            <a:ext cx="5746352" cy="336923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925C26EC-B2E4-2BF7-76B2-493A21A170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898"/>
          <a:stretch/>
        </p:blipFill>
        <p:spPr>
          <a:xfrm>
            <a:off x="5740798" y="277405"/>
            <a:ext cx="412730" cy="342986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4FEA6E8E-78DB-FB5F-E9E0-E3FFEC4589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040"/>
          <a:stretch/>
        </p:blipFill>
        <p:spPr>
          <a:xfrm>
            <a:off x="5813471" y="1098910"/>
            <a:ext cx="342986" cy="29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9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8;p16">
            <a:extLst>
              <a:ext uri="{FF2B5EF4-FFF2-40B4-BE49-F238E27FC236}">
                <a16:creationId xmlns:a16="http://schemas.microsoft.com/office/drawing/2014/main" id="{E51F6E28-FA3C-47C9-9D2F-1BF5D5CA2CF8}"/>
              </a:ext>
            </a:extLst>
          </p:cNvPr>
          <p:cNvSpPr/>
          <p:nvPr/>
        </p:nvSpPr>
        <p:spPr>
          <a:xfrm>
            <a:off x="1321274" y="807327"/>
            <a:ext cx="189230" cy="189193"/>
          </a:xfrm>
          <a:custGeom>
            <a:avLst/>
            <a:gdLst/>
            <a:ahLst/>
            <a:cxnLst/>
            <a:rect l="l" t="t" r="r" b="b"/>
            <a:pathLst>
              <a:path w="5062" h="5061" extrusionOk="0">
                <a:moveTo>
                  <a:pt x="2525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25" y="5060"/>
                </a:cubicBezTo>
                <a:cubicBezTo>
                  <a:pt x="3918" y="5060"/>
                  <a:pt x="5061" y="3929"/>
                  <a:pt x="5061" y="2536"/>
                </a:cubicBezTo>
                <a:cubicBezTo>
                  <a:pt x="5061" y="1143"/>
                  <a:pt x="3918" y="0"/>
                  <a:pt x="25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69;p16">
            <a:extLst>
              <a:ext uri="{FF2B5EF4-FFF2-40B4-BE49-F238E27FC236}">
                <a16:creationId xmlns:a16="http://schemas.microsoft.com/office/drawing/2014/main" id="{6D7AE8CF-8FAB-4884-B954-BE24C250A5FA}"/>
              </a:ext>
            </a:extLst>
          </p:cNvPr>
          <p:cNvSpPr/>
          <p:nvPr/>
        </p:nvSpPr>
        <p:spPr>
          <a:xfrm>
            <a:off x="2902666" y="807327"/>
            <a:ext cx="189193" cy="189193"/>
          </a:xfrm>
          <a:custGeom>
            <a:avLst/>
            <a:gdLst/>
            <a:ahLst/>
            <a:cxnLst/>
            <a:rect l="l" t="t" r="r" b="b"/>
            <a:pathLst>
              <a:path w="5061" h="5061" extrusionOk="0">
                <a:moveTo>
                  <a:pt x="2537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37" y="5060"/>
                </a:cubicBezTo>
                <a:cubicBezTo>
                  <a:pt x="3930" y="5060"/>
                  <a:pt x="5061" y="3929"/>
                  <a:pt x="5061" y="2536"/>
                </a:cubicBezTo>
                <a:cubicBezTo>
                  <a:pt x="5061" y="1143"/>
                  <a:pt x="3930" y="0"/>
                  <a:pt x="253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70;p16">
            <a:extLst>
              <a:ext uri="{FF2B5EF4-FFF2-40B4-BE49-F238E27FC236}">
                <a16:creationId xmlns:a16="http://schemas.microsoft.com/office/drawing/2014/main" id="{07A89A55-94A5-480D-9555-3BA6656ED952}"/>
              </a:ext>
            </a:extLst>
          </p:cNvPr>
          <p:cNvSpPr/>
          <p:nvPr/>
        </p:nvSpPr>
        <p:spPr>
          <a:xfrm>
            <a:off x="4408395" y="807327"/>
            <a:ext cx="189193" cy="189193"/>
          </a:xfrm>
          <a:custGeom>
            <a:avLst/>
            <a:gdLst/>
            <a:ahLst/>
            <a:cxnLst/>
            <a:rect l="l" t="t" r="r" b="b"/>
            <a:pathLst>
              <a:path w="5061" h="5061" extrusionOk="0">
                <a:moveTo>
                  <a:pt x="2525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25" y="5060"/>
                </a:cubicBezTo>
                <a:cubicBezTo>
                  <a:pt x="3930" y="5060"/>
                  <a:pt x="5061" y="3929"/>
                  <a:pt x="5061" y="2536"/>
                </a:cubicBezTo>
                <a:cubicBezTo>
                  <a:pt x="5061" y="1143"/>
                  <a:pt x="3930" y="0"/>
                  <a:pt x="25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71;p16">
            <a:extLst>
              <a:ext uri="{FF2B5EF4-FFF2-40B4-BE49-F238E27FC236}">
                <a16:creationId xmlns:a16="http://schemas.microsoft.com/office/drawing/2014/main" id="{A08E49DC-26C4-4CEF-A4F8-E8C75BFB5A32}"/>
              </a:ext>
            </a:extLst>
          </p:cNvPr>
          <p:cNvSpPr/>
          <p:nvPr/>
        </p:nvSpPr>
        <p:spPr>
          <a:xfrm>
            <a:off x="6054758" y="807327"/>
            <a:ext cx="189230" cy="189193"/>
          </a:xfrm>
          <a:custGeom>
            <a:avLst/>
            <a:gdLst/>
            <a:ahLst/>
            <a:cxnLst/>
            <a:rect l="l" t="t" r="r" b="b"/>
            <a:pathLst>
              <a:path w="5062" h="5061" extrusionOk="0">
                <a:moveTo>
                  <a:pt x="2525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25" y="5060"/>
                </a:cubicBezTo>
                <a:cubicBezTo>
                  <a:pt x="3918" y="5060"/>
                  <a:pt x="5061" y="3929"/>
                  <a:pt x="5061" y="2536"/>
                </a:cubicBezTo>
                <a:cubicBezTo>
                  <a:pt x="5061" y="1143"/>
                  <a:pt x="3918" y="0"/>
                  <a:pt x="25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72;p16">
            <a:extLst>
              <a:ext uri="{FF2B5EF4-FFF2-40B4-BE49-F238E27FC236}">
                <a16:creationId xmlns:a16="http://schemas.microsoft.com/office/drawing/2014/main" id="{107FD26D-FFC8-4A65-B951-6FEDCB516801}"/>
              </a:ext>
            </a:extLst>
          </p:cNvPr>
          <p:cNvSpPr/>
          <p:nvPr/>
        </p:nvSpPr>
        <p:spPr>
          <a:xfrm>
            <a:off x="7633944" y="807327"/>
            <a:ext cx="189193" cy="189193"/>
          </a:xfrm>
          <a:custGeom>
            <a:avLst/>
            <a:gdLst/>
            <a:ahLst/>
            <a:cxnLst/>
            <a:rect l="l" t="t" r="r" b="b"/>
            <a:pathLst>
              <a:path w="5061" h="5061" extrusionOk="0">
                <a:moveTo>
                  <a:pt x="2536" y="0"/>
                </a:moveTo>
                <a:cubicBezTo>
                  <a:pt x="1131" y="0"/>
                  <a:pt x="0" y="1143"/>
                  <a:pt x="0" y="2536"/>
                </a:cubicBezTo>
                <a:cubicBezTo>
                  <a:pt x="0" y="3929"/>
                  <a:pt x="1131" y="5060"/>
                  <a:pt x="2536" y="5060"/>
                </a:cubicBezTo>
                <a:cubicBezTo>
                  <a:pt x="3929" y="5060"/>
                  <a:pt x="5060" y="3929"/>
                  <a:pt x="5060" y="2536"/>
                </a:cubicBezTo>
                <a:cubicBezTo>
                  <a:pt x="5060" y="1143"/>
                  <a:pt x="3929" y="0"/>
                  <a:pt x="25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6266B888-6460-4C52-BFF8-7E465AFD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293" y="198187"/>
            <a:ext cx="4045200" cy="703350"/>
          </a:xfrm>
        </p:spPr>
        <p:txBody>
          <a:bodyPr/>
          <a:lstStyle/>
          <a:p>
            <a:r>
              <a:rPr lang="en-US" sz="3600" dirty="0"/>
              <a:t>Stage 2: Piloting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983377-3E6F-4B37-B138-C9BD53432F29}"/>
              </a:ext>
            </a:extLst>
          </p:cNvPr>
          <p:cNvSpPr txBox="1"/>
          <p:nvPr/>
        </p:nvSpPr>
        <p:spPr>
          <a:xfrm>
            <a:off x="6068318" y="103586"/>
            <a:ext cx="25521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 to 3 months </a:t>
            </a:r>
          </a:p>
          <a:p>
            <a:r>
              <a:rPr lang="en-US" sz="1200" dirty="0"/>
              <a:t>To prepare for implementation</a:t>
            </a:r>
          </a:p>
          <a:p>
            <a:r>
              <a:rPr lang="en-US" b="1" dirty="0"/>
              <a:t>9 to 12 months</a:t>
            </a:r>
          </a:p>
          <a:p>
            <a:r>
              <a:rPr lang="en-US" sz="1200" dirty="0"/>
              <a:t>To set up and pilot your solutions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389F67-F925-4EB9-A314-19154F170338}"/>
              </a:ext>
            </a:extLst>
          </p:cNvPr>
          <p:cNvSpPr txBox="1"/>
          <p:nvPr/>
        </p:nvSpPr>
        <p:spPr bwMode="gray">
          <a:xfrm>
            <a:off x="6115398" y="1836165"/>
            <a:ext cx="2866788" cy="3184564"/>
          </a:xfrm>
          <a:prstGeom prst="rect">
            <a:avLst/>
          </a:prstGeom>
          <a:noFill/>
        </p:spPr>
        <p:txBody>
          <a:bodyPr wrap="square" lIns="33833" tIns="33833" rIns="33833" bIns="33833" rtlCol="0">
            <a:spAutoFit/>
          </a:bodyPr>
          <a:lstStyle/>
          <a:p>
            <a:pPr marL="322266" indent="-322266">
              <a:spcBef>
                <a:spcPts val="940"/>
              </a:spcBef>
              <a:buFont typeface="+mj-lt"/>
              <a:buAutoNum type="alphaUcPeriod"/>
            </a:pPr>
            <a:r>
              <a:rPr lang="en-US" sz="1200" b="1" dirty="0"/>
              <a:t>Prep period: </a:t>
            </a:r>
            <a:r>
              <a:rPr lang="en-US" sz="1200" dirty="0"/>
              <a:t>Between approval and launch, the project &amp; pipeline teams will finalize budget, strategies and support plan. The project team will finalize staff, partners, and other necessities. </a:t>
            </a:r>
            <a:endParaRPr lang="en-US" sz="1200" b="1" dirty="0"/>
          </a:p>
          <a:p>
            <a:pPr marL="322266" indent="-322266">
              <a:spcBef>
                <a:spcPts val="940"/>
              </a:spcBef>
              <a:buFont typeface="+mj-lt"/>
              <a:buAutoNum type="alphaUcPeriod"/>
            </a:pPr>
            <a:r>
              <a:rPr lang="en-US" sz="1200" b="1" dirty="0"/>
              <a:t>Piloting: </a:t>
            </a:r>
            <a:r>
              <a:rPr lang="en-US" sz="1200" dirty="0"/>
              <a:t>Refine the pilot plan, set up pilot, and begin testing the idea in the community. </a:t>
            </a:r>
          </a:p>
          <a:p>
            <a:pPr marL="322266" indent="-322266">
              <a:spcBef>
                <a:spcPts val="940"/>
              </a:spcBef>
              <a:buFont typeface="+mj-lt"/>
              <a:buAutoNum type="alphaUcPeriod"/>
            </a:pPr>
            <a:r>
              <a:rPr lang="en-US" sz="1200" b="1" dirty="0"/>
              <a:t>Refinements: </a:t>
            </a:r>
            <a:r>
              <a:rPr lang="en-US" sz="1200" dirty="0"/>
              <a:t>Discuss progress and challenges, make tweaks. </a:t>
            </a:r>
          </a:p>
          <a:p>
            <a:pPr marL="322266" indent="-322266">
              <a:spcBef>
                <a:spcPts val="940"/>
              </a:spcBef>
              <a:buFont typeface="+mj-lt"/>
              <a:buAutoNum type="alphaUcPeriod"/>
            </a:pPr>
            <a:r>
              <a:rPr lang="en-US" sz="1200" b="1" dirty="0"/>
              <a:t>Stage 2 Outputs: </a:t>
            </a:r>
            <a:r>
              <a:rPr lang="en-US" sz="1200" dirty="0"/>
              <a:t>A report on your idea, successes and learning. A 3-5 page concept and strategy paper. A deck and presentation on the above.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D906B2-FCC8-4217-9678-3DDD2B083481}"/>
              </a:ext>
            </a:extLst>
          </p:cNvPr>
          <p:cNvSpPr txBox="1"/>
          <p:nvPr/>
        </p:nvSpPr>
        <p:spPr>
          <a:xfrm>
            <a:off x="6068318" y="985074"/>
            <a:ext cx="28667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to expect at this stage:</a:t>
            </a:r>
          </a:p>
          <a:p>
            <a:r>
              <a:rPr lang="en-US" sz="1200" dirty="0"/>
              <a:t>You’ll be given time and support to both prepare for your pilot, and to make refinements as you go along. </a:t>
            </a:r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EF585E00-A598-FC7B-19D8-5ACC846FD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898"/>
          <a:stretch/>
        </p:blipFill>
        <p:spPr>
          <a:xfrm>
            <a:off x="5664862" y="103586"/>
            <a:ext cx="412730" cy="342986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E45D1E34-220C-F739-E78F-B510220CA4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040"/>
          <a:stretch/>
        </p:blipFill>
        <p:spPr>
          <a:xfrm>
            <a:off x="5734606" y="1023204"/>
            <a:ext cx="342986" cy="2982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DCD9EE-6C7A-5CED-6497-CAA4E1220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21574"/>
            <a:ext cx="5610153" cy="328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22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8;p16">
            <a:extLst>
              <a:ext uri="{FF2B5EF4-FFF2-40B4-BE49-F238E27FC236}">
                <a16:creationId xmlns:a16="http://schemas.microsoft.com/office/drawing/2014/main" id="{E51F6E28-FA3C-47C9-9D2F-1BF5D5CA2CF8}"/>
              </a:ext>
            </a:extLst>
          </p:cNvPr>
          <p:cNvSpPr/>
          <p:nvPr/>
        </p:nvSpPr>
        <p:spPr>
          <a:xfrm>
            <a:off x="1321274" y="807327"/>
            <a:ext cx="189230" cy="189193"/>
          </a:xfrm>
          <a:custGeom>
            <a:avLst/>
            <a:gdLst/>
            <a:ahLst/>
            <a:cxnLst/>
            <a:rect l="l" t="t" r="r" b="b"/>
            <a:pathLst>
              <a:path w="5062" h="5061" extrusionOk="0">
                <a:moveTo>
                  <a:pt x="2525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25" y="5060"/>
                </a:cubicBezTo>
                <a:cubicBezTo>
                  <a:pt x="3918" y="5060"/>
                  <a:pt x="5061" y="3929"/>
                  <a:pt x="5061" y="2536"/>
                </a:cubicBezTo>
                <a:cubicBezTo>
                  <a:pt x="5061" y="1143"/>
                  <a:pt x="3918" y="0"/>
                  <a:pt x="25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69;p16">
            <a:extLst>
              <a:ext uri="{FF2B5EF4-FFF2-40B4-BE49-F238E27FC236}">
                <a16:creationId xmlns:a16="http://schemas.microsoft.com/office/drawing/2014/main" id="{6D7AE8CF-8FAB-4884-B954-BE24C250A5FA}"/>
              </a:ext>
            </a:extLst>
          </p:cNvPr>
          <p:cNvSpPr/>
          <p:nvPr/>
        </p:nvSpPr>
        <p:spPr>
          <a:xfrm>
            <a:off x="2902666" y="807327"/>
            <a:ext cx="189193" cy="189193"/>
          </a:xfrm>
          <a:custGeom>
            <a:avLst/>
            <a:gdLst/>
            <a:ahLst/>
            <a:cxnLst/>
            <a:rect l="l" t="t" r="r" b="b"/>
            <a:pathLst>
              <a:path w="5061" h="5061" extrusionOk="0">
                <a:moveTo>
                  <a:pt x="2537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37" y="5060"/>
                </a:cubicBezTo>
                <a:cubicBezTo>
                  <a:pt x="3930" y="5060"/>
                  <a:pt x="5061" y="3929"/>
                  <a:pt x="5061" y="2536"/>
                </a:cubicBezTo>
                <a:cubicBezTo>
                  <a:pt x="5061" y="1143"/>
                  <a:pt x="3930" y="0"/>
                  <a:pt x="253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70;p16">
            <a:extLst>
              <a:ext uri="{FF2B5EF4-FFF2-40B4-BE49-F238E27FC236}">
                <a16:creationId xmlns:a16="http://schemas.microsoft.com/office/drawing/2014/main" id="{07A89A55-94A5-480D-9555-3BA6656ED952}"/>
              </a:ext>
            </a:extLst>
          </p:cNvPr>
          <p:cNvSpPr/>
          <p:nvPr/>
        </p:nvSpPr>
        <p:spPr>
          <a:xfrm>
            <a:off x="4408395" y="807327"/>
            <a:ext cx="189193" cy="189193"/>
          </a:xfrm>
          <a:custGeom>
            <a:avLst/>
            <a:gdLst/>
            <a:ahLst/>
            <a:cxnLst/>
            <a:rect l="l" t="t" r="r" b="b"/>
            <a:pathLst>
              <a:path w="5061" h="5061" extrusionOk="0">
                <a:moveTo>
                  <a:pt x="2525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25" y="5060"/>
                </a:cubicBezTo>
                <a:cubicBezTo>
                  <a:pt x="3930" y="5060"/>
                  <a:pt x="5061" y="3929"/>
                  <a:pt x="5061" y="2536"/>
                </a:cubicBezTo>
                <a:cubicBezTo>
                  <a:pt x="5061" y="1143"/>
                  <a:pt x="3930" y="0"/>
                  <a:pt x="25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71;p16">
            <a:extLst>
              <a:ext uri="{FF2B5EF4-FFF2-40B4-BE49-F238E27FC236}">
                <a16:creationId xmlns:a16="http://schemas.microsoft.com/office/drawing/2014/main" id="{A08E49DC-26C4-4CEF-A4F8-E8C75BFB5A32}"/>
              </a:ext>
            </a:extLst>
          </p:cNvPr>
          <p:cNvSpPr/>
          <p:nvPr/>
        </p:nvSpPr>
        <p:spPr>
          <a:xfrm>
            <a:off x="6054758" y="807327"/>
            <a:ext cx="189230" cy="189193"/>
          </a:xfrm>
          <a:custGeom>
            <a:avLst/>
            <a:gdLst/>
            <a:ahLst/>
            <a:cxnLst/>
            <a:rect l="l" t="t" r="r" b="b"/>
            <a:pathLst>
              <a:path w="5062" h="5061" extrusionOk="0">
                <a:moveTo>
                  <a:pt x="2525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25" y="5060"/>
                </a:cubicBezTo>
                <a:cubicBezTo>
                  <a:pt x="3918" y="5060"/>
                  <a:pt x="5061" y="3929"/>
                  <a:pt x="5061" y="2536"/>
                </a:cubicBezTo>
                <a:cubicBezTo>
                  <a:pt x="5061" y="1143"/>
                  <a:pt x="3918" y="0"/>
                  <a:pt x="25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72;p16">
            <a:extLst>
              <a:ext uri="{FF2B5EF4-FFF2-40B4-BE49-F238E27FC236}">
                <a16:creationId xmlns:a16="http://schemas.microsoft.com/office/drawing/2014/main" id="{107FD26D-FFC8-4A65-B951-6FEDCB516801}"/>
              </a:ext>
            </a:extLst>
          </p:cNvPr>
          <p:cNvSpPr/>
          <p:nvPr/>
        </p:nvSpPr>
        <p:spPr>
          <a:xfrm>
            <a:off x="7633944" y="807327"/>
            <a:ext cx="189193" cy="189193"/>
          </a:xfrm>
          <a:custGeom>
            <a:avLst/>
            <a:gdLst/>
            <a:ahLst/>
            <a:cxnLst/>
            <a:rect l="l" t="t" r="r" b="b"/>
            <a:pathLst>
              <a:path w="5061" h="5061" extrusionOk="0">
                <a:moveTo>
                  <a:pt x="2536" y="0"/>
                </a:moveTo>
                <a:cubicBezTo>
                  <a:pt x="1131" y="0"/>
                  <a:pt x="0" y="1143"/>
                  <a:pt x="0" y="2536"/>
                </a:cubicBezTo>
                <a:cubicBezTo>
                  <a:pt x="0" y="3929"/>
                  <a:pt x="1131" y="5060"/>
                  <a:pt x="2536" y="5060"/>
                </a:cubicBezTo>
                <a:cubicBezTo>
                  <a:pt x="3929" y="5060"/>
                  <a:pt x="5060" y="3929"/>
                  <a:pt x="5060" y="2536"/>
                </a:cubicBezTo>
                <a:cubicBezTo>
                  <a:pt x="5060" y="1143"/>
                  <a:pt x="3929" y="0"/>
                  <a:pt x="25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6266B888-6460-4C52-BFF8-7E465AFD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8" y="164530"/>
            <a:ext cx="4045200" cy="724031"/>
          </a:xfrm>
        </p:spPr>
        <p:txBody>
          <a:bodyPr/>
          <a:lstStyle/>
          <a:p>
            <a:r>
              <a:rPr lang="en-US" sz="3600" dirty="0"/>
              <a:t>Stage 3: Scaling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983377-3E6F-4B37-B138-C9BD53432F29}"/>
              </a:ext>
            </a:extLst>
          </p:cNvPr>
          <p:cNvSpPr txBox="1"/>
          <p:nvPr/>
        </p:nvSpPr>
        <p:spPr>
          <a:xfrm>
            <a:off x="6054757" y="164530"/>
            <a:ext cx="30479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Up to 3 years</a:t>
            </a:r>
          </a:p>
          <a:p>
            <a:r>
              <a:rPr lang="en-US" sz="1200" dirty="0"/>
              <a:t>To roll out your solution more broadly and start to measure impact </a:t>
            </a:r>
            <a:r>
              <a:rPr lang="en-US" sz="1200" b="1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389F67-F925-4EB9-A314-19154F170338}"/>
              </a:ext>
            </a:extLst>
          </p:cNvPr>
          <p:cNvSpPr txBox="1"/>
          <p:nvPr/>
        </p:nvSpPr>
        <p:spPr bwMode="gray">
          <a:xfrm>
            <a:off x="6104007" y="1673628"/>
            <a:ext cx="2873864" cy="3369230"/>
          </a:xfrm>
          <a:prstGeom prst="rect">
            <a:avLst/>
          </a:prstGeom>
          <a:noFill/>
        </p:spPr>
        <p:txBody>
          <a:bodyPr wrap="square" lIns="33833" tIns="33833" rIns="33833" bIns="33833" rtlCol="0">
            <a:spAutoFit/>
          </a:bodyPr>
          <a:lstStyle/>
          <a:p>
            <a:pPr marL="322266" indent="-322266">
              <a:spcBef>
                <a:spcPts val="940"/>
              </a:spcBef>
              <a:buFont typeface="+mj-lt"/>
              <a:buAutoNum type="alphaUcPeriod"/>
            </a:pPr>
            <a:r>
              <a:rPr lang="en-US" sz="1200" b="1" dirty="0"/>
              <a:t>Retreats: </a:t>
            </a:r>
            <a:r>
              <a:rPr lang="en-US" sz="1200" dirty="0"/>
              <a:t>At key moments, your team will take dedicated time to review and revise strategies, budgets, and staffing. </a:t>
            </a:r>
          </a:p>
          <a:p>
            <a:pPr marL="322266" indent="-322266">
              <a:spcBef>
                <a:spcPts val="940"/>
              </a:spcBef>
              <a:buFont typeface="+mj-lt"/>
              <a:buAutoNum type="alphaUcPeriod"/>
            </a:pPr>
            <a:r>
              <a:rPr lang="en-US" sz="1200" b="1" dirty="0"/>
              <a:t>Learning for scale: </a:t>
            </a:r>
            <a:r>
              <a:rPr lang="en-US" sz="1200" dirty="0"/>
              <a:t>Develop your monitoring, evaluation and learning plan further as you expand. </a:t>
            </a:r>
          </a:p>
          <a:p>
            <a:pPr marL="322266" indent="-322266">
              <a:spcBef>
                <a:spcPts val="940"/>
              </a:spcBef>
              <a:buFont typeface="+mj-lt"/>
              <a:buAutoNum type="alphaUcPeriod"/>
            </a:pPr>
            <a:r>
              <a:rPr lang="en-US" sz="1200" b="1" dirty="0"/>
              <a:t>Scaling support: </a:t>
            </a:r>
            <a:r>
              <a:rPr lang="en-US" sz="1200" dirty="0"/>
              <a:t>Vera’s teams are here to provide you with comms, advocacy, research &amp; REI support as you build out these strategies. </a:t>
            </a:r>
          </a:p>
          <a:p>
            <a:pPr marL="322266" indent="-322266">
              <a:spcBef>
                <a:spcPts val="940"/>
              </a:spcBef>
              <a:buFont typeface="+mj-lt"/>
              <a:buAutoNum type="alphaUcPeriod"/>
            </a:pPr>
            <a:r>
              <a:rPr lang="en-US" sz="1200" b="1" dirty="0"/>
              <a:t>Stage 3 Outputs: </a:t>
            </a:r>
            <a:r>
              <a:rPr lang="en-US" sz="1200" dirty="0"/>
              <a:t>Annual report on your learnings, impact, successes, challenges. Revised plan for national impact with benchmarks and fundraising strategy.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D906B2-FCC8-4217-9678-3DDD2B083481}"/>
              </a:ext>
            </a:extLst>
          </p:cNvPr>
          <p:cNvSpPr txBox="1"/>
          <p:nvPr/>
        </p:nvSpPr>
        <p:spPr>
          <a:xfrm>
            <a:off x="6054757" y="841638"/>
            <a:ext cx="29723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to expect at this stage:</a:t>
            </a:r>
          </a:p>
          <a:p>
            <a:r>
              <a:rPr lang="en-US" sz="1200" dirty="0"/>
              <a:t>We’ll be learning lots and creating a pathway to national impact, by testing the model in different ways and places. </a:t>
            </a: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E2155A74-7EAA-92C5-408C-8BFA868AF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898"/>
          <a:stretch/>
        </p:blipFill>
        <p:spPr>
          <a:xfrm>
            <a:off x="5667642" y="164530"/>
            <a:ext cx="412730" cy="34298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143F8983-A5F4-5608-FB46-9AC403916B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040"/>
          <a:stretch/>
        </p:blipFill>
        <p:spPr>
          <a:xfrm>
            <a:off x="5729642" y="949597"/>
            <a:ext cx="342986" cy="298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FF7745-9A33-6CE1-7FAF-F89D4A9AE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34" y="949597"/>
            <a:ext cx="5654091" cy="330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41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8;p16">
            <a:extLst>
              <a:ext uri="{FF2B5EF4-FFF2-40B4-BE49-F238E27FC236}">
                <a16:creationId xmlns:a16="http://schemas.microsoft.com/office/drawing/2014/main" id="{E51F6E28-FA3C-47C9-9D2F-1BF5D5CA2CF8}"/>
              </a:ext>
            </a:extLst>
          </p:cNvPr>
          <p:cNvSpPr/>
          <p:nvPr/>
        </p:nvSpPr>
        <p:spPr>
          <a:xfrm>
            <a:off x="1321274" y="807327"/>
            <a:ext cx="189230" cy="189193"/>
          </a:xfrm>
          <a:custGeom>
            <a:avLst/>
            <a:gdLst/>
            <a:ahLst/>
            <a:cxnLst/>
            <a:rect l="l" t="t" r="r" b="b"/>
            <a:pathLst>
              <a:path w="5062" h="5061" extrusionOk="0">
                <a:moveTo>
                  <a:pt x="2525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25" y="5060"/>
                </a:cubicBezTo>
                <a:cubicBezTo>
                  <a:pt x="3918" y="5060"/>
                  <a:pt x="5061" y="3929"/>
                  <a:pt x="5061" y="2536"/>
                </a:cubicBezTo>
                <a:cubicBezTo>
                  <a:pt x="5061" y="1143"/>
                  <a:pt x="3918" y="0"/>
                  <a:pt x="25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69;p16">
            <a:extLst>
              <a:ext uri="{FF2B5EF4-FFF2-40B4-BE49-F238E27FC236}">
                <a16:creationId xmlns:a16="http://schemas.microsoft.com/office/drawing/2014/main" id="{6D7AE8CF-8FAB-4884-B954-BE24C250A5FA}"/>
              </a:ext>
            </a:extLst>
          </p:cNvPr>
          <p:cNvSpPr/>
          <p:nvPr/>
        </p:nvSpPr>
        <p:spPr>
          <a:xfrm>
            <a:off x="2902666" y="807327"/>
            <a:ext cx="189193" cy="189193"/>
          </a:xfrm>
          <a:custGeom>
            <a:avLst/>
            <a:gdLst/>
            <a:ahLst/>
            <a:cxnLst/>
            <a:rect l="l" t="t" r="r" b="b"/>
            <a:pathLst>
              <a:path w="5061" h="5061" extrusionOk="0">
                <a:moveTo>
                  <a:pt x="2537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37" y="5060"/>
                </a:cubicBezTo>
                <a:cubicBezTo>
                  <a:pt x="3930" y="5060"/>
                  <a:pt x="5061" y="3929"/>
                  <a:pt x="5061" y="2536"/>
                </a:cubicBezTo>
                <a:cubicBezTo>
                  <a:pt x="5061" y="1143"/>
                  <a:pt x="3930" y="0"/>
                  <a:pt x="253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70;p16">
            <a:extLst>
              <a:ext uri="{FF2B5EF4-FFF2-40B4-BE49-F238E27FC236}">
                <a16:creationId xmlns:a16="http://schemas.microsoft.com/office/drawing/2014/main" id="{07A89A55-94A5-480D-9555-3BA6656ED952}"/>
              </a:ext>
            </a:extLst>
          </p:cNvPr>
          <p:cNvSpPr/>
          <p:nvPr/>
        </p:nvSpPr>
        <p:spPr>
          <a:xfrm>
            <a:off x="4408395" y="807327"/>
            <a:ext cx="189193" cy="189193"/>
          </a:xfrm>
          <a:custGeom>
            <a:avLst/>
            <a:gdLst/>
            <a:ahLst/>
            <a:cxnLst/>
            <a:rect l="l" t="t" r="r" b="b"/>
            <a:pathLst>
              <a:path w="5061" h="5061" extrusionOk="0">
                <a:moveTo>
                  <a:pt x="2525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25" y="5060"/>
                </a:cubicBezTo>
                <a:cubicBezTo>
                  <a:pt x="3930" y="5060"/>
                  <a:pt x="5061" y="3929"/>
                  <a:pt x="5061" y="2536"/>
                </a:cubicBezTo>
                <a:cubicBezTo>
                  <a:pt x="5061" y="1143"/>
                  <a:pt x="3930" y="0"/>
                  <a:pt x="25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71;p16">
            <a:extLst>
              <a:ext uri="{FF2B5EF4-FFF2-40B4-BE49-F238E27FC236}">
                <a16:creationId xmlns:a16="http://schemas.microsoft.com/office/drawing/2014/main" id="{A08E49DC-26C4-4CEF-A4F8-E8C75BFB5A32}"/>
              </a:ext>
            </a:extLst>
          </p:cNvPr>
          <p:cNvSpPr/>
          <p:nvPr/>
        </p:nvSpPr>
        <p:spPr>
          <a:xfrm>
            <a:off x="6054758" y="807327"/>
            <a:ext cx="189230" cy="189193"/>
          </a:xfrm>
          <a:custGeom>
            <a:avLst/>
            <a:gdLst/>
            <a:ahLst/>
            <a:cxnLst/>
            <a:rect l="l" t="t" r="r" b="b"/>
            <a:pathLst>
              <a:path w="5062" h="5061" extrusionOk="0">
                <a:moveTo>
                  <a:pt x="2525" y="0"/>
                </a:moveTo>
                <a:cubicBezTo>
                  <a:pt x="1132" y="0"/>
                  <a:pt x="1" y="1143"/>
                  <a:pt x="1" y="2536"/>
                </a:cubicBezTo>
                <a:cubicBezTo>
                  <a:pt x="1" y="3929"/>
                  <a:pt x="1132" y="5060"/>
                  <a:pt x="2525" y="5060"/>
                </a:cubicBezTo>
                <a:cubicBezTo>
                  <a:pt x="3918" y="5060"/>
                  <a:pt x="5061" y="3929"/>
                  <a:pt x="5061" y="2536"/>
                </a:cubicBezTo>
                <a:cubicBezTo>
                  <a:pt x="5061" y="1143"/>
                  <a:pt x="3918" y="0"/>
                  <a:pt x="25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72;p16">
            <a:extLst>
              <a:ext uri="{FF2B5EF4-FFF2-40B4-BE49-F238E27FC236}">
                <a16:creationId xmlns:a16="http://schemas.microsoft.com/office/drawing/2014/main" id="{107FD26D-FFC8-4A65-B951-6FEDCB516801}"/>
              </a:ext>
            </a:extLst>
          </p:cNvPr>
          <p:cNvSpPr/>
          <p:nvPr/>
        </p:nvSpPr>
        <p:spPr>
          <a:xfrm>
            <a:off x="7633944" y="807327"/>
            <a:ext cx="189193" cy="189193"/>
          </a:xfrm>
          <a:custGeom>
            <a:avLst/>
            <a:gdLst/>
            <a:ahLst/>
            <a:cxnLst/>
            <a:rect l="l" t="t" r="r" b="b"/>
            <a:pathLst>
              <a:path w="5061" h="5061" extrusionOk="0">
                <a:moveTo>
                  <a:pt x="2536" y="0"/>
                </a:moveTo>
                <a:cubicBezTo>
                  <a:pt x="1131" y="0"/>
                  <a:pt x="0" y="1143"/>
                  <a:pt x="0" y="2536"/>
                </a:cubicBezTo>
                <a:cubicBezTo>
                  <a:pt x="0" y="3929"/>
                  <a:pt x="1131" y="5060"/>
                  <a:pt x="2536" y="5060"/>
                </a:cubicBezTo>
                <a:cubicBezTo>
                  <a:pt x="3929" y="5060"/>
                  <a:pt x="5060" y="3929"/>
                  <a:pt x="5060" y="2536"/>
                </a:cubicBezTo>
                <a:cubicBezTo>
                  <a:pt x="5060" y="1143"/>
                  <a:pt x="3929" y="0"/>
                  <a:pt x="25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6266B888-6460-4C52-BFF8-7E465AFD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434" y="70972"/>
            <a:ext cx="5366633" cy="736355"/>
          </a:xfrm>
        </p:spPr>
        <p:txBody>
          <a:bodyPr/>
          <a:lstStyle/>
          <a:p>
            <a:r>
              <a:rPr lang="en-US" sz="3400" dirty="0"/>
              <a:t>Stage 4: National Impact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983377-3E6F-4B37-B138-C9BD53432F29}"/>
              </a:ext>
            </a:extLst>
          </p:cNvPr>
          <p:cNvSpPr txBox="1"/>
          <p:nvPr/>
        </p:nvSpPr>
        <p:spPr>
          <a:xfrm>
            <a:off x="5914124" y="225203"/>
            <a:ext cx="30786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Multiple Years </a:t>
            </a:r>
          </a:p>
          <a:p>
            <a:r>
              <a:rPr lang="en-US" sz="1200" dirty="0"/>
              <a:t>Roll out your idea and conduct a bi-annual review on the process, achievements, and learnings. </a:t>
            </a:r>
            <a:endParaRPr lang="en-US" sz="1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389F67-F925-4EB9-A314-19154F170338}"/>
              </a:ext>
            </a:extLst>
          </p:cNvPr>
          <p:cNvSpPr txBox="1"/>
          <p:nvPr/>
        </p:nvSpPr>
        <p:spPr bwMode="gray">
          <a:xfrm>
            <a:off x="6008017" y="1948751"/>
            <a:ext cx="2923553" cy="2999899"/>
          </a:xfrm>
          <a:prstGeom prst="rect">
            <a:avLst/>
          </a:prstGeom>
          <a:noFill/>
        </p:spPr>
        <p:txBody>
          <a:bodyPr wrap="square" lIns="33833" tIns="33833" rIns="33833" bIns="33833" rtlCol="0">
            <a:spAutoFit/>
          </a:bodyPr>
          <a:lstStyle/>
          <a:p>
            <a:pPr marL="322266" indent="-322266">
              <a:spcBef>
                <a:spcPts val="940"/>
              </a:spcBef>
              <a:buFont typeface="+mj-lt"/>
              <a:buAutoNum type="alphaUcPeriod"/>
            </a:pPr>
            <a:r>
              <a:rPr lang="en-US" sz="1200" b="1" dirty="0"/>
              <a:t>Growth: </a:t>
            </a:r>
            <a:r>
              <a:rPr lang="en-US" sz="1200" dirty="0"/>
              <a:t>Work with the Pipeline team to ensure you have the supports and funding for national impact. </a:t>
            </a:r>
            <a:endParaRPr lang="en-US" sz="1200" b="1" dirty="0"/>
          </a:p>
          <a:p>
            <a:pPr marL="322266" indent="-322266">
              <a:spcBef>
                <a:spcPts val="940"/>
              </a:spcBef>
              <a:buFont typeface="+mj-lt"/>
              <a:buAutoNum type="alphaUcPeriod"/>
            </a:pPr>
            <a:r>
              <a:rPr lang="en-US" sz="1200" b="1" dirty="0"/>
              <a:t>Strategy support: </a:t>
            </a:r>
            <a:r>
              <a:rPr lang="en-US" sz="1200" dirty="0"/>
              <a:t>Work with the Pipeline team to refine your strategy to achieve national impact. </a:t>
            </a:r>
            <a:endParaRPr lang="en-US" sz="1200" b="1" dirty="0"/>
          </a:p>
          <a:p>
            <a:pPr marL="322266" indent="-322266">
              <a:spcBef>
                <a:spcPts val="940"/>
              </a:spcBef>
              <a:buFont typeface="+mj-lt"/>
              <a:buAutoNum type="alphaUcPeriod"/>
            </a:pPr>
            <a:r>
              <a:rPr lang="en-US" sz="1200" b="1" dirty="0"/>
              <a:t>Refinements: </a:t>
            </a:r>
            <a:r>
              <a:rPr lang="en-US" sz="1200" dirty="0"/>
              <a:t>You will experience new opportunities and challenges. The Pipeline team and leadership will work with you to pivot as needed. </a:t>
            </a:r>
          </a:p>
          <a:p>
            <a:pPr marL="322266" indent="-322266">
              <a:spcBef>
                <a:spcPts val="940"/>
              </a:spcBef>
              <a:buFont typeface="+mj-lt"/>
              <a:buAutoNum type="alphaUcPeriod"/>
            </a:pPr>
            <a:r>
              <a:rPr lang="en-US" sz="1200" b="1" dirty="0"/>
              <a:t>Stage 4 Outputs: </a:t>
            </a:r>
            <a:r>
              <a:rPr lang="en-US" sz="1200" dirty="0"/>
              <a:t>Annual report measuring impact, progress and learnings. Bi-annual review presentation.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D906B2-FCC8-4217-9678-3DDD2B083481}"/>
              </a:ext>
            </a:extLst>
          </p:cNvPr>
          <p:cNvSpPr txBox="1"/>
          <p:nvPr/>
        </p:nvSpPr>
        <p:spPr>
          <a:xfrm>
            <a:off x="5914124" y="1086977"/>
            <a:ext cx="30174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to expect at this stage:</a:t>
            </a:r>
          </a:p>
          <a:p>
            <a:r>
              <a:rPr lang="en-US" sz="1200" dirty="0"/>
              <a:t>Your idea has been proven, and now it’s time to continue growing to achieve national impact.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AAF105-587F-01AE-04CE-1D191A5B3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30317"/>
            <a:ext cx="5486457" cy="3211674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07AC8369-0911-EF39-5EE2-AD33726E98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898"/>
          <a:stretch/>
        </p:blipFill>
        <p:spPr>
          <a:xfrm>
            <a:off x="5520604" y="257182"/>
            <a:ext cx="412730" cy="342986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25F34ED6-0CE6-C60C-D616-FDF08DB3C1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040"/>
          <a:stretch/>
        </p:blipFill>
        <p:spPr>
          <a:xfrm>
            <a:off x="5619609" y="1177434"/>
            <a:ext cx="342986" cy="29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58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37105" y="14783"/>
            <a:ext cx="1046318" cy="923960"/>
          </a:xfrm>
        </p:spPr>
        <p:txBody>
          <a:bodyPr anchor="t" anchorCtr="0"/>
          <a:lstStyle/>
          <a:p>
            <a:r>
              <a:rPr lang="en-US" sz="1400" dirty="0"/>
              <a:t>Time,  </a:t>
            </a:r>
            <a:br>
              <a:rPr lang="en-US" sz="1400" dirty="0"/>
            </a:br>
            <a:r>
              <a:rPr lang="en-US" sz="1400" dirty="0"/>
              <a:t>Cost, &amp; </a:t>
            </a:r>
            <a:br>
              <a:rPr lang="en-US" sz="1400" dirty="0"/>
            </a:br>
            <a:r>
              <a:rPr lang="en-US" sz="1400" dirty="0"/>
              <a:t>Outputs</a:t>
            </a:r>
          </a:p>
        </p:txBody>
      </p:sp>
      <p:sp>
        <p:nvSpPr>
          <p:cNvPr id="3" name="btfpLayoutConfig" hidden="1"/>
          <p:cNvSpPr txBox="1"/>
          <p:nvPr/>
        </p:nvSpPr>
        <p:spPr bwMode="gray">
          <a:xfrm>
            <a:off x="1151952" y="-685598"/>
            <a:ext cx="6266080" cy="66634"/>
          </a:xfrm>
          <a:prstGeom prst="rect">
            <a:avLst/>
          </a:prstGeom>
          <a:noFill/>
        </p:spPr>
        <p:txBody>
          <a:bodyPr vert="horz" wrap="square" lIns="25375" tIns="25375" rIns="25375" bIns="25375" rtlCol="0">
            <a:spAutoFit/>
          </a:bodyPr>
          <a:lstStyle/>
          <a:p>
            <a:r>
              <a:rPr lang="en-US" sz="100">
                <a:solidFill>
                  <a:srgbClr val="FFFFFF">
                    <a:alpha val="0"/>
                  </a:srgbClr>
                </a:solidFill>
              </a:rPr>
              <a:t>overall_0_132327422343065936 columns_1_132327396471103052 12_1_132327418039803579 7_1_132327418039803579 13_1_132327422133304820 4_1_132334264605275365 </a:t>
            </a:r>
            <a:endParaRPr lang="en-US" sz="100" err="1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CEE374EC-31BD-443E-84B9-549860A50D58}"/>
              </a:ext>
            </a:extLst>
          </p:cNvPr>
          <p:cNvSpPr/>
          <p:nvPr/>
        </p:nvSpPr>
        <p:spPr bwMode="gray">
          <a:xfrm rot="5400000">
            <a:off x="4269149" y="-1978334"/>
            <a:ext cx="698783" cy="6181782"/>
          </a:xfrm>
          <a:prstGeom prst="trapezoid">
            <a:avLst>
              <a:gd name="adj" fmla="val 17053"/>
            </a:avLst>
          </a:prstGeom>
          <a:solidFill>
            <a:schemeClr val="bg1">
              <a:lumMod val="50000"/>
            </a:schemeClr>
          </a:solidFill>
          <a:ln w="222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5375" tIns="25375" rIns="25375" bIns="253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28">
              <a:solidFill>
                <a:schemeClr val="tx2"/>
              </a:solidFill>
            </a:endParaRPr>
          </a:p>
        </p:txBody>
      </p:sp>
      <p:graphicFrame>
        <p:nvGraphicFramePr>
          <p:cNvPr id="10" name="btfpTable777867">
            <a:extLst>
              <a:ext uri="{FF2B5EF4-FFF2-40B4-BE49-F238E27FC236}">
                <a16:creationId xmlns:a16="http://schemas.microsoft.com/office/drawing/2014/main" id="{1E6F735C-8B7E-41DC-A9E9-D125327A06E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60366148"/>
              </p:ext>
            </p:extLst>
          </p:nvPr>
        </p:nvGraphicFramePr>
        <p:xfrm>
          <a:off x="955578" y="866824"/>
          <a:ext cx="6598406" cy="4261893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575666">
                  <a:extLst>
                    <a:ext uri="{9D8B030D-6E8A-4147-A177-3AD203B41FA5}">
                      <a16:colId xmlns:a16="http://schemas.microsoft.com/office/drawing/2014/main" val="883694556"/>
                    </a:ext>
                  </a:extLst>
                </a:gridCol>
                <a:gridCol w="1099460">
                  <a:extLst>
                    <a:ext uri="{9D8B030D-6E8A-4147-A177-3AD203B41FA5}">
                      <a16:colId xmlns:a16="http://schemas.microsoft.com/office/drawing/2014/main" val="2093644613"/>
                    </a:ext>
                  </a:extLst>
                </a:gridCol>
                <a:gridCol w="1453309">
                  <a:extLst>
                    <a:ext uri="{9D8B030D-6E8A-4147-A177-3AD203B41FA5}">
                      <a16:colId xmlns:a16="http://schemas.microsoft.com/office/drawing/2014/main" val="2444048867"/>
                    </a:ext>
                  </a:extLst>
                </a:gridCol>
                <a:gridCol w="1797680">
                  <a:extLst>
                    <a:ext uri="{9D8B030D-6E8A-4147-A177-3AD203B41FA5}">
                      <a16:colId xmlns:a16="http://schemas.microsoft.com/office/drawing/2014/main" val="4274874229"/>
                    </a:ext>
                  </a:extLst>
                </a:gridCol>
                <a:gridCol w="1672291">
                  <a:extLst>
                    <a:ext uri="{9D8B030D-6E8A-4147-A177-3AD203B41FA5}">
                      <a16:colId xmlns:a16="http://schemas.microsoft.com/office/drawing/2014/main" val="1381691330"/>
                    </a:ext>
                  </a:extLst>
                </a:gridCol>
              </a:tblGrid>
              <a:tr h="602005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FontTx/>
                        <a:buNone/>
                      </a:pPr>
                      <a:endParaRPr lang="en-US" sz="900" b="1" dirty="0">
                        <a:ln>
                          <a:noFill/>
                        </a:ln>
                      </a:endParaRPr>
                    </a:p>
                  </a:txBody>
                  <a:tcPr marL="64451" marR="64451" marT="32226" marB="322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100" b="1">
                          <a:ln>
                            <a:noFill/>
                          </a:ln>
                          <a:solidFill>
                            <a:schemeClr val="tx2"/>
                          </a:solidFill>
                        </a:rPr>
                        <a:t>Stage 1: Innovation</a:t>
                      </a:r>
                    </a:p>
                  </a:txBody>
                  <a:tcPr marL="64451" marR="64451" marT="32226" marB="32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100" b="1">
                          <a:ln>
                            <a:noFill/>
                          </a:ln>
                          <a:solidFill>
                            <a:schemeClr val="tx2"/>
                          </a:solidFill>
                        </a:rPr>
                        <a:t>Stage 2: Piloting</a:t>
                      </a:r>
                    </a:p>
                  </a:txBody>
                  <a:tcPr marL="64451" marR="64451" marT="32226" marB="322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100" b="1">
                          <a:ln>
                            <a:noFill/>
                          </a:ln>
                          <a:solidFill>
                            <a:schemeClr val="tx2"/>
                          </a:solidFill>
                        </a:rPr>
                        <a:t>Stage 3: Scaling</a:t>
                      </a:r>
                    </a:p>
                  </a:txBody>
                  <a:tcPr marL="64451" marR="64451" marT="32226" marB="322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100" b="1" dirty="0">
                          <a:ln>
                            <a:noFill/>
                          </a:ln>
                          <a:solidFill>
                            <a:schemeClr val="tx2"/>
                          </a:solidFill>
                        </a:rPr>
                        <a:t>Stage 4:</a:t>
                      </a:r>
                      <a:r>
                        <a:rPr lang="en-US" sz="1100" b="1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</a:rPr>
                        <a:t> National impact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64451" marR="64451" marT="32226" marB="322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379193"/>
                  </a:ext>
                </a:extLst>
              </a:tr>
              <a:tr h="312992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900" b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Time range</a:t>
                      </a:r>
                    </a:p>
                  </a:txBody>
                  <a:tcPr marL="64451" marR="64451" marT="19336" marB="19336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900" b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90 days</a:t>
                      </a:r>
                    </a:p>
                  </a:txBody>
                  <a:tcPr marL="64451" marR="64451" marT="19336" marB="193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900" b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9-12 months</a:t>
                      </a:r>
                    </a:p>
                  </a:txBody>
                  <a:tcPr marL="64451" marR="64451" marT="19336" marB="193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900" b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24-36</a:t>
                      </a:r>
                      <a:r>
                        <a:rPr lang="en-US" sz="900" b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months</a:t>
                      </a:r>
                      <a:br>
                        <a:rPr lang="en-US" sz="900" b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b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with annual review</a:t>
                      </a:r>
                      <a:endParaRPr lang="en-US" sz="900" b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64451" marR="64451" marT="19336" marB="193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-US" sz="900" b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Multiple years</a:t>
                      </a:r>
                    </a:p>
                    <a:p>
                      <a:pPr mar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-US" sz="900" b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with biannual review</a:t>
                      </a:r>
                    </a:p>
                  </a:txBody>
                  <a:tcPr marL="64451" marR="64451" marT="19336" marB="193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226153"/>
                  </a:ext>
                </a:extLst>
              </a:tr>
              <a:tr h="312992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900" b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# of ideas</a:t>
                      </a:r>
                    </a:p>
                  </a:txBody>
                  <a:tcPr marL="0" marR="0" marT="19336" marB="19336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900" b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12-15 per year</a:t>
                      </a:r>
                    </a:p>
                  </a:txBody>
                  <a:tcPr marL="64451" marR="64451" marT="19336" marB="193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900" b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6-8 per year</a:t>
                      </a:r>
                    </a:p>
                  </a:txBody>
                  <a:tcPr marL="64451" marR="64451" marT="19336" marB="193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900" b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2-3 new per year                               (6-8 at any</a:t>
                      </a:r>
                      <a:r>
                        <a:rPr lang="en-US" sz="900" b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time)</a:t>
                      </a:r>
                      <a:endParaRPr lang="en-US" sz="900" b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64451" marR="64451" marT="19336" marB="193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900" b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6-8 at any time</a:t>
                      </a:r>
                    </a:p>
                  </a:txBody>
                  <a:tcPr marL="64451" marR="64451" marT="19336" marB="193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488746"/>
                  </a:ext>
                </a:extLst>
              </a:tr>
              <a:tr h="724472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900" b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Invest-</a:t>
                      </a:r>
                      <a:r>
                        <a:rPr lang="en-US" sz="900" b="1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ment</a:t>
                      </a:r>
                      <a:r>
                        <a:rPr lang="en-US" sz="900" b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per idea/ project</a:t>
                      </a:r>
                      <a:endParaRPr lang="en-US" sz="900" b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64451" marR="64451" marT="19336" marB="19336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90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$15-$30,000</a:t>
                      </a:r>
                    </a:p>
                  </a:txBody>
                  <a:tcPr marL="64451" marR="64451" marT="19336" marB="193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90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$150-$250,000</a:t>
                      </a:r>
                    </a:p>
                  </a:txBody>
                  <a:tcPr marL="64451" marR="64451" marT="19336" marB="193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90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$500,000-$2.5 million</a:t>
                      </a:r>
                    </a:p>
                  </a:txBody>
                  <a:tcPr marL="64451" marR="64451" marT="19336" marB="193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900">
                          <a:ln>
                            <a:noFill/>
                          </a:ln>
                        </a:rPr>
                        <a:t>$2</a:t>
                      </a:r>
                      <a:r>
                        <a:rPr lang="en-US" sz="900" baseline="0">
                          <a:ln>
                            <a:noFill/>
                          </a:ln>
                        </a:rPr>
                        <a:t>-$5 million</a:t>
                      </a:r>
                      <a:endParaRPr lang="en-US" sz="900">
                        <a:ln>
                          <a:noFill/>
                        </a:ln>
                      </a:endParaRPr>
                    </a:p>
                  </a:txBody>
                  <a:tcPr marL="64451" marR="64451" marT="19336" marB="193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0383610"/>
                  </a:ext>
                </a:extLst>
              </a:tr>
              <a:tr h="2153222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900" b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Outputs by end of stage</a:t>
                      </a:r>
                    </a:p>
                  </a:txBody>
                  <a:tcPr marL="64451" marR="64451" marT="19336" marB="19336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Bef>
                          <a:spcPts val="600"/>
                        </a:spcBef>
                      </a:pPr>
                      <a:r>
                        <a:rPr lang="en-US" sz="9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Concise </a:t>
                      </a:r>
                      <a:r>
                        <a:rPr lang="en-US" sz="900" b="1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pitch, </a:t>
                      </a:r>
                      <a:r>
                        <a:rPr lang="en-US" sz="9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the form of</a:t>
                      </a:r>
                      <a:r>
                        <a:rPr lang="en-US" sz="900" b="0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two-pager, deck and presentation,</a:t>
                      </a:r>
                      <a:r>
                        <a:rPr lang="en-US" sz="9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 articulation of the  problem and Vera’s role in</a:t>
                      </a:r>
                      <a:r>
                        <a:rPr lang="en-US" sz="900" b="0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addressing it</a:t>
                      </a:r>
                    </a:p>
                  </a:txBody>
                  <a:tcPr marL="64451" marR="64451" marT="19336" marB="19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indent="-177800" rtl="0" fontAlgn="base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Clearly articulated</a:t>
                      </a:r>
                      <a:r>
                        <a:rPr lang="en-US" sz="900" b="1" i="0" u="none" strike="noStrike" kern="120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strategy</a:t>
                      </a:r>
                      <a:r>
                        <a:rPr lang="en-US" sz="900" b="0" i="0" u="none" strike="noStrike" kern="120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the form of a concept paper,</a:t>
                      </a:r>
                      <a:r>
                        <a:rPr lang="en-US" sz="900" b="0" i="0" u="none" strike="noStrike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including credible </a:t>
                      </a:r>
                      <a:r>
                        <a:rPr lang="en-US" sz="900" b="0" i="0" u="none" strike="noStrike" kern="120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ToC</a:t>
                      </a:r>
                      <a:r>
                        <a:rPr lang="en-US" sz="900" b="0" i="0" u="none" strike="noStrike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impact, landscape analysis, available evidence base, racial</a:t>
                      </a:r>
                      <a:r>
                        <a:rPr lang="en-US" sz="900" b="0" i="0" u="none" strike="noStrike" kern="120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equity and p</a:t>
                      </a:r>
                      <a:r>
                        <a:rPr lang="en-US" sz="900" b="0" i="0" u="none" strike="noStrike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ower-building</a:t>
                      </a:r>
                      <a:r>
                        <a:rPr lang="en-US" sz="900" b="0" i="0" u="none" strike="noStrike" kern="120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approach, and </a:t>
                      </a:r>
                      <a:r>
                        <a:rPr lang="en-US" sz="900" b="0" i="0" u="none" strike="noStrike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input from partners</a:t>
                      </a:r>
                      <a:endParaRPr lang="en-US" sz="900" b="0" i="0" u="none" strike="noStrike" kern="120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marR="0" lvl="0" indent="-177800" algn="l" defTabSz="756769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lang="en-US" sz="900" b="0" i="0" u="none" strike="noStrike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Initial</a:t>
                      </a:r>
                      <a:r>
                        <a:rPr lang="en-US" sz="900" b="0" i="0" u="none" strike="noStrike" kern="120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validation of strategy, including </a:t>
                      </a:r>
                      <a:r>
                        <a:rPr lang="en-US" sz="900" b="1" i="0" u="none" strike="noStrike" kern="120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successes and learnings based on testing</a:t>
                      </a:r>
                      <a:endParaRPr lang="en-US" sz="900" b="1" i="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51" marR="64451" marT="19336" marB="19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indent="-177800" rtl="0" fontAlgn="base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Annual report </a:t>
                      </a:r>
                      <a:r>
                        <a:rPr lang="en-US" sz="900" b="0" i="0" u="none" strike="noStrike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measuring</a:t>
                      </a:r>
                      <a:r>
                        <a:rPr lang="en-US" sz="900" b="0" i="0" u="none" strike="noStrike" kern="120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impact of advocacy, communications, and/or scaling strategy and summarizing progress, challenges, and adaptations</a:t>
                      </a:r>
                      <a:endParaRPr lang="en-US" sz="900" b="0" i="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indent="-177800" rtl="0" fontAlgn="base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kern="120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Data-informed, revised p</a:t>
                      </a:r>
                      <a:r>
                        <a:rPr lang="en-US" sz="900" b="1" i="0" u="none" strike="noStrike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 </a:t>
                      </a:r>
                      <a:r>
                        <a:rPr lang="en-US" sz="900" b="0" i="0" u="none" strike="noStrike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</a:t>
                      </a:r>
                      <a:r>
                        <a:rPr lang="en-US" sz="900" b="1" i="0" u="none" strike="noStrike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u="none" strike="noStrike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national impact with</a:t>
                      </a:r>
                      <a:r>
                        <a:rPr lang="en-US" sz="900" b="0" i="0" u="none" strike="noStrike" kern="120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clear </a:t>
                      </a:r>
                      <a:r>
                        <a:rPr lang="en-US" sz="900" b="0" i="0" u="none" strike="noStrike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goals,</a:t>
                      </a:r>
                      <a:r>
                        <a:rPr lang="en-US" sz="900" b="0" i="0" u="none" strike="noStrike" kern="120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u="none" strike="noStrike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benchmarks,</a:t>
                      </a:r>
                      <a:r>
                        <a:rPr lang="en-US" sz="900" b="0" i="0" u="none" strike="noStrike" kern="120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f</a:t>
                      </a:r>
                      <a:r>
                        <a:rPr lang="en-US" sz="900" b="0" i="0" u="none" strike="noStrike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undraising strategy</a:t>
                      </a:r>
                    </a:p>
                  </a:txBody>
                  <a:tcPr marL="32226" marR="0" marT="19336" marB="19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indent="-177800" rtl="0" fontAlgn="base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Annual report </a:t>
                      </a:r>
                      <a:r>
                        <a:rPr lang="en-US" sz="9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measuring</a:t>
                      </a:r>
                      <a:r>
                        <a:rPr lang="en-US" sz="900" b="0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impact of advocacy, communications, and/or scaling strategy and summarizing progress, challenges, and adaptations</a:t>
                      </a:r>
                      <a:endParaRPr lang="en-US" sz="900" b="0" i="0" u="none" strike="noStrike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51" marR="64451" marT="19336" marB="19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516538"/>
                  </a:ext>
                </a:extLst>
              </a:tr>
            </a:tbl>
          </a:graphicData>
        </a:graphic>
      </p:graphicFrame>
      <p:pic>
        <p:nvPicPr>
          <p:cNvPr id="6" name="Picture 5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394F4DEE-98DA-443D-949E-C01B822E6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080" y="70264"/>
            <a:ext cx="1452793" cy="72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23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BAINBULLETS" val="1"/>
</p:tagLst>
</file>

<file path=ppt/theme/theme1.xml><?xml version="1.0" encoding="utf-8"?>
<a:theme xmlns:a="http://schemas.openxmlformats.org/drawingml/2006/main" name="5 Stages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A11686"/>
      </a:accent1>
      <a:accent2>
        <a:srgbClr val="B7589D"/>
      </a:accent2>
      <a:accent3>
        <a:srgbClr val="AC4D5B"/>
      </a:accent3>
      <a:accent4>
        <a:srgbClr val="D6591E"/>
      </a:accent4>
      <a:accent5>
        <a:srgbClr val="EF9121"/>
      </a:accent5>
      <a:accent6>
        <a:srgbClr val="A11686"/>
      </a:accent6>
      <a:hlink>
        <a:srgbClr val="07070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932</Words>
  <Application>Microsoft Office PowerPoint</Application>
  <PresentationFormat>On-screen Show (16:9)</PresentationFormat>
  <Paragraphs>93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Roboto</vt:lpstr>
      <vt:lpstr>Fira Sans</vt:lpstr>
      <vt:lpstr>5 Stages Infographics by Slidesgo</vt:lpstr>
      <vt:lpstr>A stage-by-stage process for scaling transformative change</vt:lpstr>
      <vt:lpstr>THE IMPACT PIPELINE Stage by Stage </vt:lpstr>
      <vt:lpstr>Pre-Pipeline:  Idea Help </vt:lpstr>
      <vt:lpstr>Stage 1: Innovation</vt:lpstr>
      <vt:lpstr>Stage 2: Piloting</vt:lpstr>
      <vt:lpstr>Stage 3: Scaling</vt:lpstr>
      <vt:lpstr>Stage 4: National Impact</vt:lpstr>
      <vt:lpstr>Time,   Cost, &amp;  Outputs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Stages  Infographics</dc:title>
  <dc:creator>Karen Tan</dc:creator>
  <cp:lastModifiedBy>Kevin Keenan</cp:lastModifiedBy>
  <cp:revision>16</cp:revision>
  <dcterms:modified xsi:type="dcterms:W3CDTF">2023-03-06T05:21:00Z</dcterms:modified>
</cp:coreProperties>
</file>